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91" r:id="rId2"/>
    <p:sldId id="266" r:id="rId3"/>
    <p:sldId id="277" r:id="rId4"/>
    <p:sldId id="285" r:id="rId5"/>
    <p:sldId id="292" r:id="rId6"/>
    <p:sldId id="284" r:id="rId7"/>
    <p:sldId id="283" r:id="rId8"/>
    <p:sldId id="286" r:id="rId9"/>
    <p:sldId id="269" r:id="rId10"/>
    <p:sldId id="270" r:id="rId11"/>
    <p:sldId id="267" r:id="rId12"/>
    <p:sldId id="268" r:id="rId13"/>
    <p:sldId id="271" r:id="rId14"/>
    <p:sldId id="272" r:id="rId15"/>
    <p:sldId id="273" r:id="rId16"/>
    <p:sldId id="274" r:id="rId17"/>
    <p:sldId id="288" r:id="rId18"/>
    <p:sldId id="289" r:id="rId19"/>
    <p:sldId id="290" r:id="rId20"/>
    <p:sldId id="275" r:id="rId21"/>
    <p:sldId id="278" r:id="rId22"/>
    <p:sldId id="279" r:id="rId23"/>
    <p:sldId id="280" r:id="rId24"/>
    <p:sldId id="281" r:id="rId25"/>
    <p:sldId id="293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 varScale="1">
        <p:scale>
          <a:sx n="46" d="100"/>
          <a:sy n="46" d="100"/>
        </p:scale>
        <p:origin x="12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Hárok1!$A$2:$A$8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Hárok1!$B$2:$B$8</c:f>
              <c:numCache>
                <c:formatCode>General</c:formatCode>
                <c:ptCount val="7"/>
                <c:pt idx="0">
                  <c:v>3227843</c:v>
                </c:pt>
                <c:pt idx="1">
                  <c:v>1846956</c:v>
                </c:pt>
                <c:pt idx="2">
                  <c:v>2406772</c:v>
                </c:pt>
                <c:pt idx="3">
                  <c:v>4032141</c:v>
                </c:pt>
                <c:pt idx="4">
                  <c:v>4670183</c:v>
                </c:pt>
                <c:pt idx="5">
                  <c:v>5192435</c:v>
                </c:pt>
                <c:pt idx="6">
                  <c:v>5500000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Stĺpec1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Hárok1!$A$2:$A$8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Hárok1!$C$2:$C$8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Stĺpec2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Hárok1!$A$2:$A$8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Hárok1!$D$2:$D$8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0370344"/>
        <c:axId val="340371128"/>
      </c:lineChart>
      <c:catAx>
        <c:axId val="34037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0371128"/>
        <c:crosses val="autoZero"/>
        <c:auto val="1"/>
        <c:lblAlgn val="ctr"/>
        <c:lblOffset val="100"/>
        <c:noMultiLvlLbl val="0"/>
      </c:catAx>
      <c:valAx>
        <c:axId val="34037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0370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27EE5-E1C8-4DCF-A50D-BCE06A9D570F}" type="doc">
      <dgm:prSet loTypeId="urn:microsoft.com/office/officeart/2005/8/layout/radial5" loCatId="cycle" qsTypeId="urn:microsoft.com/office/officeart/2005/8/quickstyle/3d9" qsCatId="3D" csTypeId="urn:microsoft.com/office/officeart/2005/8/colors/accent0_3" csCatId="mainScheme" phldr="1"/>
      <dgm:spPr>
        <a:scene3d>
          <a:camera prst="perspectiveRelaxed">
            <a:rot lat="19149996" lon="20400000" rev="1577324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7D9D432E-7102-4991-863A-D9F8FBCC456E}">
      <dgm:prSet phldrT="[Text]"/>
      <dgm:spPr/>
      <dgm:t>
        <a:bodyPr/>
        <a:lstStyle/>
        <a:p>
          <a:r>
            <a:rPr lang="sk-SK" dirty="0" smtClean="0"/>
            <a:t>FIMAD</a:t>
          </a:r>
          <a:endParaRPr lang="en-US" dirty="0"/>
        </a:p>
      </dgm:t>
    </dgm:pt>
    <dgm:pt modelId="{D9F5D98C-8F04-4D38-AB75-ED4EBF4F00DB}" type="parTrans" cxnId="{A246BA22-ACEA-4F85-991F-B5131F3D3FC7}">
      <dgm:prSet/>
      <dgm:spPr/>
      <dgm:t>
        <a:bodyPr/>
        <a:lstStyle/>
        <a:p>
          <a:endParaRPr lang="en-US"/>
        </a:p>
      </dgm:t>
    </dgm:pt>
    <dgm:pt modelId="{1A3B5BB8-D131-42EF-8A1C-841D2C3804BD}" type="sibTrans" cxnId="{A246BA22-ACEA-4F85-991F-B5131F3D3FC7}">
      <dgm:prSet/>
      <dgm:spPr/>
      <dgm:t>
        <a:bodyPr/>
        <a:lstStyle/>
        <a:p>
          <a:endParaRPr lang="en-US"/>
        </a:p>
      </dgm:t>
    </dgm:pt>
    <dgm:pt modelId="{0E76C49D-4CCE-42FC-AC64-8B6760F876FC}">
      <dgm:prSet phldrT="[Text]"/>
      <dgm:spPr/>
      <dgm:t>
        <a:bodyPr/>
        <a:lstStyle/>
        <a:p>
          <a:r>
            <a:rPr lang="sk-SK" dirty="0" err="1" smtClean="0"/>
            <a:t>Automotive</a:t>
          </a:r>
          <a:endParaRPr lang="en-US" dirty="0"/>
        </a:p>
      </dgm:t>
    </dgm:pt>
    <dgm:pt modelId="{532E9DD1-4A35-47E7-AE9E-87785BAEE655}" type="parTrans" cxnId="{A3F2C6A3-075B-4481-BE6D-0B9E181E6378}">
      <dgm:prSet/>
      <dgm:spPr/>
      <dgm:t>
        <a:bodyPr/>
        <a:lstStyle/>
        <a:p>
          <a:endParaRPr lang="en-US"/>
        </a:p>
      </dgm:t>
    </dgm:pt>
    <dgm:pt modelId="{900B5C50-1E2F-4723-9229-F0F5E24902CB}" type="sibTrans" cxnId="{A3F2C6A3-075B-4481-BE6D-0B9E181E6378}">
      <dgm:prSet/>
      <dgm:spPr/>
      <dgm:t>
        <a:bodyPr/>
        <a:lstStyle/>
        <a:p>
          <a:endParaRPr lang="en-US"/>
        </a:p>
      </dgm:t>
    </dgm:pt>
    <dgm:pt modelId="{97BEEF3A-6CAF-4A8D-8D15-F71464BEE373}">
      <dgm:prSet phldrT="[Text]"/>
      <dgm:spPr/>
      <dgm:t>
        <a:bodyPr/>
        <a:lstStyle/>
        <a:p>
          <a:r>
            <a:rPr lang="sk-SK" dirty="0" err="1" smtClean="0"/>
            <a:t>Assembly</a:t>
          </a:r>
          <a:endParaRPr lang="en-US" dirty="0"/>
        </a:p>
      </dgm:t>
    </dgm:pt>
    <dgm:pt modelId="{8B1FBE20-1AD0-40C4-916D-8B42DF3025A0}" type="parTrans" cxnId="{0939BA6E-4305-428F-A3A6-927D30BB028C}">
      <dgm:prSet/>
      <dgm:spPr/>
      <dgm:t>
        <a:bodyPr/>
        <a:lstStyle/>
        <a:p>
          <a:endParaRPr lang="en-US"/>
        </a:p>
      </dgm:t>
    </dgm:pt>
    <dgm:pt modelId="{AFCD095F-5B30-451B-8D42-CEA462045214}" type="sibTrans" cxnId="{0939BA6E-4305-428F-A3A6-927D30BB028C}">
      <dgm:prSet/>
      <dgm:spPr/>
      <dgm:t>
        <a:bodyPr/>
        <a:lstStyle/>
        <a:p>
          <a:endParaRPr lang="en-US"/>
        </a:p>
      </dgm:t>
    </dgm:pt>
    <dgm:pt modelId="{E38C949E-A07B-4806-822C-B55CDA96CB6B}">
      <dgm:prSet phldrT="[Text]"/>
      <dgm:spPr/>
      <dgm:t>
        <a:bodyPr/>
        <a:lstStyle/>
        <a:p>
          <a:r>
            <a:rPr lang="sk-SK" dirty="0" err="1" smtClean="0"/>
            <a:t>Rubber</a:t>
          </a:r>
          <a:endParaRPr lang="en-US" dirty="0"/>
        </a:p>
      </dgm:t>
    </dgm:pt>
    <dgm:pt modelId="{1D05890B-7D94-407B-ACE7-F7C92CC9D602}" type="parTrans" cxnId="{6E619732-0D42-49BF-B451-872DDF885F6D}">
      <dgm:prSet/>
      <dgm:spPr/>
      <dgm:t>
        <a:bodyPr/>
        <a:lstStyle/>
        <a:p>
          <a:endParaRPr lang="en-US"/>
        </a:p>
      </dgm:t>
    </dgm:pt>
    <dgm:pt modelId="{A6A14BAF-107F-4B8B-AA74-2985BC887940}" type="sibTrans" cxnId="{6E619732-0D42-49BF-B451-872DDF885F6D}">
      <dgm:prSet/>
      <dgm:spPr/>
      <dgm:t>
        <a:bodyPr/>
        <a:lstStyle/>
        <a:p>
          <a:endParaRPr lang="en-US"/>
        </a:p>
      </dgm:t>
    </dgm:pt>
    <dgm:pt modelId="{B2F33FA3-4019-476E-BE1D-C7D021831B89}">
      <dgm:prSet phldrT="[Text]"/>
      <dgm:spPr/>
      <dgm:t>
        <a:bodyPr/>
        <a:lstStyle/>
        <a:p>
          <a:r>
            <a:rPr lang="sk-SK" dirty="0" smtClean="0"/>
            <a:t>E</a:t>
          </a:r>
          <a:r>
            <a:rPr lang="en-US" dirty="0" err="1" smtClean="0"/>
            <a:t>nergetic</a:t>
          </a:r>
          <a:endParaRPr lang="en-US" dirty="0"/>
        </a:p>
      </dgm:t>
    </dgm:pt>
    <dgm:pt modelId="{F29249E4-8358-4116-908C-E810CC83DA48}" type="parTrans" cxnId="{946B6AAA-C29C-4D54-ADAF-16D566D39573}">
      <dgm:prSet/>
      <dgm:spPr/>
      <dgm:t>
        <a:bodyPr/>
        <a:lstStyle/>
        <a:p>
          <a:endParaRPr lang="en-US"/>
        </a:p>
      </dgm:t>
    </dgm:pt>
    <dgm:pt modelId="{AF1DDE58-E830-4717-8798-C8517116AE5B}" type="sibTrans" cxnId="{946B6AAA-C29C-4D54-ADAF-16D566D39573}">
      <dgm:prSet/>
      <dgm:spPr/>
      <dgm:t>
        <a:bodyPr/>
        <a:lstStyle/>
        <a:p>
          <a:endParaRPr lang="en-US"/>
        </a:p>
      </dgm:t>
    </dgm:pt>
    <dgm:pt modelId="{87CB5784-EC45-4F38-BE8F-D5B1D8B21021}">
      <dgm:prSet/>
      <dgm:spPr/>
      <dgm:t>
        <a:bodyPr/>
        <a:lstStyle/>
        <a:p>
          <a:r>
            <a:rPr lang="sk-SK" dirty="0" smtClean="0"/>
            <a:t>R</a:t>
          </a:r>
          <a:r>
            <a:rPr lang="en-US" dirty="0" err="1" smtClean="0"/>
            <a:t>ailway</a:t>
          </a:r>
          <a:endParaRPr lang="en-US" dirty="0"/>
        </a:p>
      </dgm:t>
    </dgm:pt>
    <dgm:pt modelId="{D611D508-97FE-4964-8683-79138CE5D725}" type="parTrans" cxnId="{4BD7237C-816D-40CE-92D1-1AACD2088EE2}">
      <dgm:prSet/>
      <dgm:spPr/>
      <dgm:t>
        <a:bodyPr/>
        <a:lstStyle/>
        <a:p>
          <a:endParaRPr lang="en-US"/>
        </a:p>
      </dgm:t>
    </dgm:pt>
    <dgm:pt modelId="{A2BDEDA5-A86F-4CEF-BD14-BFCFB8A0D1FE}" type="sibTrans" cxnId="{4BD7237C-816D-40CE-92D1-1AACD2088EE2}">
      <dgm:prSet/>
      <dgm:spPr/>
      <dgm:t>
        <a:bodyPr/>
        <a:lstStyle/>
        <a:p>
          <a:endParaRPr lang="en-US"/>
        </a:p>
      </dgm:t>
    </dgm:pt>
    <dgm:pt modelId="{5B940634-9A13-4981-8FCB-571E4E5B7FA5}">
      <dgm:prSet/>
      <dgm:spPr/>
      <dgm:t>
        <a:bodyPr/>
        <a:lstStyle/>
        <a:p>
          <a:r>
            <a:rPr lang="sk-SK" dirty="0" smtClean="0"/>
            <a:t>P</a:t>
          </a:r>
          <a:r>
            <a:rPr lang="en-US" dirty="0" err="1" smtClean="0"/>
            <a:t>ulp</a:t>
          </a:r>
          <a:r>
            <a:rPr lang="sk-SK" dirty="0" smtClean="0"/>
            <a:t> &amp; P</a:t>
          </a:r>
          <a:r>
            <a:rPr lang="en-US" dirty="0" err="1" smtClean="0"/>
            <a:t>aper</a:t>
          </a:r>
          <a:endParaRPr lang="en-US" dirty="0"/>
        </a:p>
      </dgm:t>
    </dgm:pt>
    <dgm:pt modelId="{01354E7E-6A56-40C1-9487-5B408794E8AE}" type="parTrans" cxnId="{B2BBBC72-35D5-44DE-87B8-C6938413E335}">
      <dgm:prSet/>
      <dgm:spPr/>
      <dgm:t>
        <a:bodyPr/>
        <a:lstStyle/>
        <a:p>
          <a:endParaRPr lang="en-US"/>
        </a:p>
      </dgm:t>
    </dgm:pt>
    <dgm:pt modelId="{E016C3A2-52E6-4A0C-B620-B96C216E0BD2}" type="sibTrans" cxnId="{B2BBBC72-35D5-44DE-87B8-C6938413E335}">
      <dgm:prSet/>
      <dgm:spPr/>
      <dgm:t>
        <a:bodyPr/>
        <a:lstStyle/>
        <a:p>
          <a:endParaRPr lang="en-US"/>
        </a:p>
      </dgm:t>
    </dgm:pt>
    <dgm:pt modelId="{22CCA131-557C-4ED2-BF7E-955A6B968E94}">
      <dgm:prSet/>
      <dgm:spPr/>
      <dgm:t>
        <a:bodyPr/>
        <a:lstStyle/>
        <a:p>
          <a:r>
            <a:rPr lang="sk-SK" dirty="0" err="1" smtClean="0"/>
            <a:t>Injection</a:t>
          </a:r>
          <a:r>
            <a:rPr lang="sk-SK" dirty="0" smtClean="0"/>
            <a:t> </a:t>
          </a:r>
          <a:r>
            <a:rPr lang="sk-SK" dirty="0" err="1" smtClean="0"/>
            <a:t>molding</a:t>
          </a:r>
          <a:r>
            <a:rPr lang="sk-SK" dirty="0" smtClean="0"/>
            <a:t> </a:t>
          </a:r>
          <a:endParaRPr lang="en-US" dirty="0"/>
        </a:p>
      </dgm:t>
    </dgm:pt>
    <dgm:pt modelId="{3ED1B3DC-70F5-4F94-AEC8-C08629420302}" type="parTrans" cxnId="{704644B9-1DD2-4DEE-B784-0EBF805BF6B1}">
      <dgm:prSet/>
      <dgm:spPr/>
      <dgm:t>
        <a:bodyPr/>
        <a:lstStyle/>
        <a:p>
          <a:endParaRPr lang="en-US"/>
        </a:p>
      </dgm:t>
    </dgm:pt>
    <dgm:pt modelId="{130F9296-7874-406B-9C04-69987DCE0F77}" type="sibTrans" cxnId="{704644B9-1DD2-4DEE-B784-0EBF805BF6B1}">
      <dgm:prSet/>
      <dgm:spPr/>
      <dgm:t>
        <a:bodyPr/>
        <a:lstStyle/>
        <a:p>
          <a:endParaRPr lang="en-US"/>
        </a:p>
      </dgm:t>
    </dgm:pt>
    <dgm:pt modelId="{8B2A094E-B41E-4639-BB31-644B644E5DE7}">
      <dgm:prSet custT="1"/>
      <dgm:spPr>
        <a:sp3d extrusionH="152250" prstMaterial="matte">
          <a:bevelT w="165100" prst="coolSlant"/>
        </a:sp3d>
      </dgm:spPr>
      <dgm:t>
        <a:bodyPr/>
        <a:lstStyle/>
        <a:p>
          <a:r>
            <a:rPr lang="sk-SK" sz="2000" dirty="0" smtClean="0"/>
            <a:t>Oil &amp; Gas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11BD70-5E5E-4E32-817F-915598182C8C}" type="parTrans" cxnId="{B1473A29-752E-47A6-9980-DAA241A5DE34}">
      <dgm:prSet/>
      <dgm:spPr/>
      <dgm:t>
        <a:bodyPr/>
        <a:lstStyle/>
        <a:p>
          <a:endParaRPr lang="en-US"/>
        </a:p>
      </dgm:t>
    </dgm:pt>
    <dgm:pt modelId="{FD95C10B-ED86-452D-A3FD-9828C7548F20}" type="sibTrans" cxnId="{B1473A29-752E-47A6-9980-DAA241A5DE34}">
      <dgm:prSet/>
      <dgm:spPr/>
      <dgm:t>
        <a:bodyPr/>
        <a:lstStyle/>
        <a:p>
          <a:endParaRPr lang="en-US"/>
        </a:p>
      </dgm:t>
    </dgm:pt>
    <dgm:pt modelId="{B8E42DB1-E00B-428C-B7DD-E2F9670EE1CC}" type="pres">
      <dgm:prSet presAssocID="{4C327EE5-E1C8-4DCF-A50D-BCE06A9D57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E0E2146-ECD0-4302-8CCB-39C126BA7BC0}" type="pres">
      <dgm:prSet presAssocID="{7D9D432E-7102-4991-863A-D9F8FBCC456E}" presName="centerShape" presStyleLbl="node0" presStyleIdx="0" presStyleCnt="1" custScaleX="169518" custScaleY="169518" custLinFactNeighborX="-16425" custLinFactNeighborY="-1416"/>
      <dgm:spPr/>
      <dgm:t>
        <a:bodyPr/>
        <a:lstStyle/>
        <a:p>
          <a:endParaRPr lang="en-US"/>
        </a:p>
      </dgm:t>
    </dgm:pt>
    <dgm:pt modelId="{292569C5-78DB-47C2-8831-33DD623D0243}" type="pres">
      <dgm:prSet presAssocID="{532E9DD1-4A35-47E7-AE9E-87785BAEE655}" presName="parTrans" presStyleLbl="sibTrans2D1" presStyleIdx="0" presStyleCnt="8"/>
      <dgm:spPr/>
      <dgm:t>
        <a:bodyPr/>
        <a:lstStyle/>
        <a:p>
          <a:endParaRPr lang="sk-SK"/>
        </a:p>
      </dgm:t>
    </dgm:pt>
    <dgm:pt modelId="{0F2BB547-6677-4754-BA15-680498C8DB96}" type="pres">
      <dgm:prSet presAssocID="{532E9DD1-4A35-47E7-AE9E-87785BAEE655}" presName="connectorText" presStyleLbl="sibTrans2D1" presStyleIdx="0" presStyleCnt="8"/>
      <dgm:spPr/>
      <dgm:t>
        <a:bodyPr/>
        <a:lstStyle/>
        <a:p>
          <a:endParaRPr lang="sk-SK"/>
        </a:p>
      </dgm:t>
    </dgm:pt>
    <dgm:pt modelId="{A7B3BC22-FFA9-441B-A38E-882B74F08370}" type="pres">
      <dgm:prSet presAssocID="{0E76C49D-4CCE-42FC-AC64-8B6760F876FC}" presName="node" presStyleLbl="node1" presStyleIdx="0" presStyleCnt="8" custScaleX="106938" custScaleY="81331" custRadScaleRad="180599" custRadScaleInc="-5326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5E3342B-EC5E-4ABC-8150-C9E713AD80A9}" type="pres">
      <dgm:prSet presAssocID="{3ED1B3DC-70F5-4F94-AEC8-C08629420302}" presName="parTrans" presStyleLbl="sibTrans2D1" presStyleIdx="1" presStyleCnt="8"/>
      <dgm:spPr/>
      <dgm:t>
        <a:bodyPr/>
        <a:lstStyle/>
        <a:p>
          <a:endParaRPr lang="sk-SK"/>
        </a:p>
      </dgm:t>
    </dgm:pt>
    <dgm:pt modelId="{85F99453-A410-4ED2-9D89-F3ADD3310DE5}" type="pres">
      <dgm:prSet presAssocID="{3ED1B3DC-70F5-4F94-AEC8-C08629420302}" presName="connectorText" presStyleLbl="sibTrans2D1" presStyleIdx="1" presStyleCnt="8"/>
      <dgm:spPr/>
      <dgm:t>
        <a:bodyPr/>
        <a:lstStyle/>
        <a:p>
          <a:endParaRPr lang="sk-SK"/>
        </a:p>
      </dgm:t>
    </dgm:pt>
    <dgm:pt modelId="{23568596-2AD0-4B0C-8504-EA1C57FA7C6B}" type="pres">
      <dgm:prSet presAssocID="{22CCA131-557C-4ED2-BF7E-955A6B968E94}" presName="node" presStyleLbl="node1" presStyleIdx="1" presStyleCnt="8" custScaleX="106938" custScaleY="81331" custRadScaleRad="105968" custRadScaleInc="-96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C7E02-94C4-43EF-8478-50E5FD4EE937}" type="pres">
      <dgm:prSet presAssocID="{D611D508-97FE-4964-8683-79138CE5D725}" presName="parTrans" presStyleLbl="sibTrans2D1" presStyleIdx="2" presStyleCnt="8"/>
      <dgm:spPr/>
      <dgm:t>
        <a:bodyPr/>
        <a:lstStyle/>
        <a:p>
          <a:endParaRPr lang="sk-SK"/>
        </a:p>
      </dgm:t>
    </dgm:pt>
    <dgm:pt modelId="{9A373367-2E5E-433C-BA87-BE52E7B60750}" type="pres">
      <dgm:prSet presAssocID="{D611D508-97FE-4964-8683-79138CE5D725}" presName="connectorText" presStyleLbl="sibTrans2D1" presStyleIdx="2" presStyleCnt="8"/>
      <dgm:spPr/>
      <dgm:t>
        <a:bodyPr/>
        <a:lstStyle/>
        <a:p>
          <a:endParaRPr lang="sk-SK"/>
        </a:p>
      </dgm:t>
    </dgm:pt>
    <dgm:pt modelId="{4B5A6388-1CF7-4083-996E-CEAA8E41726F}" type="pres">
      <dgm:prSet presAssocID="{87CB5784-EC45-4F38-BE8F-D5B1D8B21021}" presName="node" presStyleLbl="node1" presStyleIdx="2" presStyleCnt="8" custScaleX="106938" custScaleY="81331" custRadScaleRad="82647" custRadScaleInc="-100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B7539-5ABE-410C-A3C9-2A1A6B5198F2}" type="pres">
      <dgm:prSet presAssocID="{0D11BD70-5E5E-4E32-817F-915598182C8C}" presName="parTrans" presStyleLbl="sibTrans2D1" presStyleIdx="3" presStyleCnt="8"/>
      <dgm:spPr/>
      <dgm:t>
        <a:bodyPr/>
        <a:lstStyle/>
        <a:p>
          <a:endParaRPr lang="sk-SK"/>
        </a:p>
      </dgm:t>
    </dgm:pt>
    <dgm:pt modelId="{58BD8BB1-40B0-429D-90B9-9A2ABE38723F}" type="pres">
      <dgm:prSet presAssocID="{0D11BD70-5E5E-4E32-817F-915598182C8C}" presName="connectorText" presStyleLbl="sibTrans2D1" presStyleIdx="3" presStyleCnt="8"/>
      <dgm:spPr/>
      <dgm:t>
        <a:bodyPr/>
        <a:lstStyle/>
        <a:p>
          <a:endParaRPr lang="sk-SK"/>
        </a:p>
      </dgm:t>
    </dgm:pt>
    <dgm:pt modelId="{A423697E-4872-4571-A36F-84E837E1043B}" type="pres">
      <dgm:prSet presAssocID="{8B2A094E-B41E-4639-BB31-644B644E5DE7}" presName="node" presStyleLbl="node1" presStyleIdx="3" presStyleCnt="8" custScaleX="151118" custScaleY="151118" custRadScaleRad="128467" custRadScaleInc="7252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3B56C06-BF53-4D48-8E66-3DD493608292}" type="pres">
      <dgm:prSet presAssocID="{01354E7E-6A56-40C1-9487-5B408794E8AE}" presName="parTrans" presStyleLbl="sibTrans2D1" presStyleIdx="4" presStyleCnt="8"/>
      <dgm:spPr/>
      <dgm:t>
        <a:bodyPr/>
        <a:lstStyle/>
        <a:p>
          <a:endParaRPr lang="sk-SK"/>
        </a:p>
      </dgm:t>
    </dgm:pt>
    <dgm:pt modelId="{0456E754-ECA2-4666-ACC3-2699B320283D}" type="pres">
      <dgm:prSet presAssocID="{01354E7E-6A56-40C1-9487-5B408794E8AE}" presName="connectorText" presStyleLbl="sibTrans2D1" presStyleIdx="4" presStyleCnt="8"/>
      <dgm:spPr/>
      <dgm:t>
        <a:bodyPr/>
        <a:lstStyle/>
        <a:p>
          <a:endParaRPr lang="sk-SK"/>
        </a:p>
      </dgm:t>
    </dgm:pt>
    <dgm:pt modelId="{C0BD4263-E24E-4C7B-B05B-B0C7575D312C}" type="pres">
      <dgm:prSet presAssocID="{5B940634-9A13-4981-8FCB-571E4E5B7FA5}" presName="node" presStyleLbl="node1" presStyleIdx="4" presStyleCnt="8" custScaleX="106938" custScaleY="81331" custRadScaleRad="115676" custRadScaleInc="152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4DBA6-3E30-4159-BD7F-E1277428AA27}" type="pres">
      <dgm:prSet presAssocID="{8B1FBE20-1AD0-40C4-916D-8B42DF3025A0}" presName="parTrans" presStyleLbl="sibTrans2D1" presStyleIdx="5" presStyleCnt="8"/>
      <dgm:spPr/>
      <dgm:t>
        <a:bodyPr/>
        <a:lstStyle/>
        <a:p>
          <a:endParaRPr lang="sk-SK"/>
        </a:p>
      </dgm:t>
    </dgm:pt>
    <dgm:pt modelId="{DA59E915-958D-4CEB-A774-B5577F845E5F}" type="pres">
      <dgm:prSet presAssocID="{8B1FBE20-1AD0-40C4-916D-8B42DF3025A0}" presName="connectorText" presStyleLbl="sibTrans2D1" presStyleIdx="5" presStyleCnt="8"/>
      <dgm:spPr/>
      <dgm:t>
        <a:bodyPr/>
        <a:lstStyle/>
        <a:p>
          <a:endParaRPr lang="sk-SK"/>
        </a:p>
      </dgm:t>
    </dgm:pt>
    <dgm:pt modelId="{4DBD4570-F084-4177-9C12-998DD576ABF8}" type="pres">
      <dgm:prSet presAssocID="{97BEEF3A-6CAF-4A8D-8D15-F71464BEE373}" presName="node" presStyleLbl="node1" presStyleIdx="5" presStyleCnt="8" custScaleX="106938" custScaleY="81331" custRadScaleRad="137758" custRadScaleInc="11734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AADBEBD-36C4-4792-B5C2-4C7330344857}" type="pres">
      <dgm:prSet presAssocID="{1D05890B-7D94-407B-ACE7-F7C92CC9D602}" presName="parTrans" presStyleLbl="sibTrans2D1" presStyleIdx="6" presStyleCnt="8"/>
      <dgm:spPr/>
      <dgm:t>
        <a:bodyPr/>
        <a:lstStyle/>
        <a:p>
          <a:endParaRPr lang="sk-SK"/>
        </a:p>
      </dgm:t>
    </dgm:pt>
    <dgm:pt modelId="{4AC376F9-95A7-423A-80F6-50EFA4534FC1}" type="pres">
      <dgm:prSet presAssocID="{1D05890B-7D94-407B-ACE7-F7C92CC9D602}" presName="connectorText" presStyleLbl="sibTrans2D1" presStyleIdx="6" presStyleCnt="8"/>
      <dgm:spPr/>
      <dgm:t>
        <a:bodyPr/>
        <a:lstStyle/>
        <a:p>
          <a:endParaRPr lang="sk-SK"/>
        </a:p>
      </dgm:t>
    </dgm:pt>
    <dgm:pt modelId="{317BB0F6-1BAC-425D-804D-BD9B647B63E6}" type="pres">
      <dgm:prSet presAssocID="{E38C949E-A07B-4806-822C-B55CDA96CB6B}" presName="node" presStyleLbl="node1" presStyleIdx="6" presStyleCnt="8" custScaleX="106938" custScaleY="81331" custRadScaleRad="135734" custRadScaleInc="406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717F28E-E413-4E61-B107-96C496A81947}" type="pres">
      <dgm:prSet presAssocID="{F29249E4-8358-4116-908C-E810CC83DA48}" presName="parTrans" presStyleLbl="sibTrans2D1" presStyleIdx="7" presStyleCnt="8"/>
      <dgm:spPr/>
      <dgm:t>
        <a:bodyPr/>
        <a:lstStyle/>
        <a:p>
          <a:endParaRPr lang="sk-SK"/>
        </a:p>
      </dgm:t>
    </dgm:pt>
    <dgm:pt modelId="{6B652322-F20B-40AB-81E2-C5B955E5D58D}" type="pres">
      <dgm:prSet presAssocID="{F29249E4-8358-4116-908C-E810CC83DA48}" presName="connectorText" presStyleLbl="sibTrans2D1" presStyleIdx="7" presStyleCnt="8"/>
      <dgm:spPr/>
      <dgm:t>
        <a:bodyPr/>
        <a:lstStyle/>
        <a:p>
          <a:endParaRPr lang="sk-SK"/>
        </a:p>
      </dgm:t>
    </dgm:pt>
    <dgm:pt modelId="{B34EE629-E0F9-4D0C-BDEB-96AAD10FD07D}" type="pres">
      <dgm:prSet presAssocID="{B2F33FA3-4019-476E-BE1D-C7D021831B89}" presName="node" presStyleLbl="node1" presStyleIdx="7" presStyleCnt="8" custScaleX="106938" custScaleY="81331" custRadScaleRad="139686" custRadScaleInc="-28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BA6D19-672D-42DC-80AB-9B6F075A2BE4}" type="presOf" srcId="{F29249E4-8358-4116-908C-E810CC83DA48}" destId="{A717F28E-E413-4E61-B107-96C496A81947}" srcOrd="0" destOrd="0" presId="urn:microsoft.com/office/officeart/2005/8/layout/radial5"/>
    <dgm:cxn modelId="{946B6AAA-C29C-4D54-ADAF-16D566D39573}" srcId="{7D9D432E-7102-4991-863A-D9F8FBCC456E}" destId="{B2F33FA3-4019-476E-BE1D-C7D021831B89}" srcOrd="7" destOrd="0" parTransId="{F29249E4-8358-4116-908C-E810CC83DA48}" sibTransId="{AF1DDE58-E830-4717-8798-C8517116AE5B}"/>
    <dgm:cxn modelId="{34B774FE-5629-4796-99F5-E3873204B60F}" type="presOf" srcId="{B2F33FA3-4019-476E-BE1D-C7D021831B89}" destId="{B34EE629-E0F9-4D0C-BDEB-96AAD10FD07D}" srcOrd="0" destOrd="0" presId="urn:microsoft.com/office/officeart/2005/8/layout/radial5"/>
    <dgm:cxn modelId="{5F683EB5-A0E1-4F10-85B7-FF1C9FCAF369}" type="presOf" srcId="{E38C949E-A07B-4806-822C-B55CDA96CB6B}" destId="{317BB0F6-1BAC-425D-804D-BD9B647B63E6}" srcOrd="0" destOrd="0" presId="urn:microsoft.com/office/officeart/2005/8/layout/radial5"/>
    <dgm:cxn modelId="{6E619732-0D42-49BF-B451-872DDF885F6D}" srcId="{7D9D432E-7102-4991-863A-D9F8FBCC456E}" destId="{E38C949E-A07B-4806-822C-B55CDA96CB6B}" srcOrd="6" destOrd="0" parTransId="{1D05890B-7D94-407B-ACE7-F7C92CC9D602}" sibTransId="{A6A14BAF-107F-4B8B-AA74-2985BC887940}"/>
    <dgm:cxn modelId="{704644B9-1DD2-4DEE-B784-0EBF805BF6B1}" srcId="{7D9D432E-7102-4991-863A-D9F8FBCC456E}" destId="{22CCA131-557C-4ED2-BF7E-955A6B968E94}" srcOrd="1" destOrd="0" parTransId="{3ED1B3DC-70F5-4F94-AEC8-C08629420302}" sibTransId="{130F9296-7874-406B-9C04-69987DCE0F77}"/>
    <dgm:cxn modelId="{4BD7237C-816D-40CE-92D1-1AACD2088EE2}" srcId="{7D9D432E-7102-4991-863A-D9F8FBCC456E}" destId="{87CB5784-EC45-4F38-BE8F-D5B1D8B21021}" srcOrd="2" destOrd="0" parTransId="{D611D508-97FE-4964-8683-79138CE5D725}" sibTransId="{A2BDEDA5-A86F-4CEF-BD14-BFCFB8A0D1FE}"/>
    <dgm:cxn modelId="{B1473A29-752E-47A6-9980-DAA241A5DE34}" srcId="{7D9D432E-7102-4991-863A-D9F8FBCC456E}" destId="{8B2A094E-B41E-4639-BB31-644B644E5DE7}" srcOrd="3" destOrd="0" parTransId="{0D11BD70-5E5E-4E32-817F-915598182C8C}" sibTransId="{FD95C10B-ED86-452D-A3FD-9828C7548F20}"/>
    <dgm:cxn modelId="{BFB3BADA-3C4F-4686-9138-164DEDEC5F17}" type="presOf" srcId="{532E9DD1-4A35-47E7-AE9E-87785BAEE655}" destId="{0F2BB547-6677-4754-BA15-680498C8DB96}" srcOrd="1" destOrd="0" presId="urn:microsoft.com/office/officeart/2005/8/layout/radial5"/>
    <dgm:cxn modelId="{B1385E20-DB37-4A51-ACF7-779B674FCFCB}" type="presOf" srcId="{0E76C49D-4CCE-42FC-AC64-8B6760F876FC}" destId="{A7B3BC22-FFA9-441B-A38E-882B74F08370}" srcOrd="0" destOrd="0" presId="urn:microsoft.com/office/officeart/2005/8/layout/radial5"/>
    <dgm:cxn modelId="{03D86190-59C0-49B5-ADBC-A62AC8549B5F}" type="presOf" srcId="{22CCA131-557C-4ED2-BF7E-955A6B968E94}" destId="{23568596-2AD0-4B0C-8504-EA1C57FA7C6B}" srcOrd="0" destOrd="0" presId="urn:microsoft.com/office/officeart/2005/8/layout/radial5"/>
    <dgm:cxn modelId="{EC458050-27A8-4350-A02A-7F09C19FD21F}" type="presOf" srcId="{1D05890B-7D94-407B-ACE7-F7C92CC9D602}" destId="{1AADBEBD-36C4-4792-B5C2-4C7330344857}" srcOrd="0" destOrd="0" presId="urn:microsoft.com/office/officeart/2005/8/layout/radial5"/>
    <dgm:cxn modelId="{A246BA22-ACEA-4F85-991F-B5131F3D3FC7}" srcId="{4C327EE5-E1C8-4DCF-A50D-BCE06A9D570F}" destId="{7D9D432E-7102-4991-863A-D9F8FBCC456E}" srcOrd="0" destOrd="0" parTransId="{D9F5D98C-8F04-4D38-AB75-ED4EBF4F00DB}" sibTransId="{1A3B5BB8-D131-42EF-8A1C-841D2C3804BD}"/>
    <dgm:cxn modelId="{9359E1EC-F036-466D-AE70-6B9608AFB37F}" type="presOf" srcId="{D611D508-97FE-4964-8683-79138CE5D725}" destId="{9A373367-2E5E-433C-BA87-BE52E7B60750}" srcOrd="1" destOrd="0" presId="urn:microsoft.com/office/officeart/2005/8/layout/radial5"/>
    <dgm:cxn modelId="{ADDAC7AB-7836-4A8D-A480-F0FFF8E42208}" type="presOf" srcId="{3ED1B3DC-70F5-4F94-AEC8-C08629420302}" destId="{85E3342B-EC5E-4ABC-8150-C9E713AD80A9}" srcOrd="0" destOrd="0" presId="urn:microsoft.com/office/officeart/2005/8/layout/radial5"/>
    <dgm:cxn modelId="{11179905-5E60-4DB4-9D54-B24655585E8D}" type="presOf" srcId="{7D9D432E-7102-4991-863A-D9F8FBCC456E}" destId="{9E0E2146-ECD0-4302-8CCB-39C126BA7BC0}" srcOrd="0" destOrd="0" presId="urn:microsoft.com/office/officeart/2005/8/layout/radial5"/>
    <dgm:cxn modelId="{A3F2C6A3-075B-4481-BE6D-0B9E181E6378}" srcId="{7D9D432E-7102-4991-863A-D9F8FBCC456E}" destId="{0E76C49D-4CCE-42FC-AC64-8B6760F876FC}" srcOrd="0" destOrd="0" parTransId="{532E9DD1-4A35-47E7-AE9E-87785BAEE655}" sibTransId="{900B5C50-1E2F-4723-9229-F0F5E24902CB}"/>
    <dgm:cxn modelId="{1C776997-8CC0-4D65-A382-3FA69008A55F}" type="presOf" srcId="{1D05890B-7D94-407B-ACE7-F7C92CC9D602}" destId="{4AC376F9-95A7-423A-80F6-50EFA4534FC1}" srcOrd="1" destOrd="0" presId="urn:microsoft.com/office/officeart/2005/8/layout/radial5"/>
    <dgm:cxn modelId="{EF0FBD16-334F-4323-AF52-A45626043E29}" type="presOf" srcId="{01354E7E-6A56-40C1-9487-5B408794E8AE}" destId="{33B56C06-BF53-4D48-8E66-3DD493608292}" srcOrd="0" destOrd="0" presId="urn:microsoft.com/office/officeart/2005/8/layout/radial5"/>
    <dgm:cxn modelId="{2D8B9B0E-8498-4112-881B-63D1EE27ED64}" type="presOf" srcId="{5B940634-9A13-4981-8FCB-571E4E5B7FA5}" destId="{C0BD4263-E24E-4C7B-B05B-B0C7575D312C}" srcOrd="0" destOrd="0" presId="urn:microsoft.com/office/officeart/2005/8/layout/radial5"/>
    <dgm:cxn modelId="{1CC6B3DA-91A8-4263-83C8-77EB1128A2B0}" type="presOf" srcId="{3ED1B3DC-70F5-4F94-AEC8-C08629420302}" destId="{85F99453-A410-4ED2-9D89-F3ADD3310DE5}" srcOrd="1" destOrd="0" presId="urn:microsoft.com/office/officeart/2005/8/layout/radial5"/>
    <dgm:cxn modelId="{8BBC5DD1-890C-453A-8485-1A1019FF29A5}" type="presOf" srcId="{8B1FBE20-1AD0-40C4-916D-8B42DF3025A0}" destId="{DA59E915-958D-4CEB-A774-B5577F845E5F}" srcOrd="1" destOrd="0" presId="urn:microsoft.com/office/officeart/2005/8/layout/radial5"/>
    <dgm:cxn modelId="{2A478894-0172-49B0-AB16-CEB44486F303}" type="presOf" srcId="{F29249E4-8358-4116-908C-E810CC83DA48}" destId="{6B652322-F20B-40AB-81E2-C5B955E5D58D}" srcOrd="1" destOrd="0" presId="urn:microsoft.com/office/officeart/2005/8/layout/radial5"/>
    <dgm:cxn modelId="{B2BBBC72-35D5-44DE-87B8-C6938413E335}" srcId="{7D9D432E-7102-4991-863A-D9F8FBCC456E}" destId="{5B940634-9A13-4981-8FCB-571E4E5B7FA5}" srcOrd="4" destOrd="0" parTransId="{01354E7E-6A56-40C1-9487-5B408794E8AE}" sibTransId="{E016C3A2-52E6-4A0C-B620-B96C216E0BD2}"/>
    <dgm:cxn modelId="{B656768E-2690-4843-A293-54AAF731F990}" type="presOf" srcId="{8B1FBE20-1AD0-40C4-916D-8B42DF3025A0}" destId="{1074DBA6-3E30-4159-BD7F-E1277428AA27}" srcOrd="0" destOrd="0" presId="urn:microsoft.com/office/officeart/2005/8/layout/radial5"/>
    <dgm:cxn modelId="{C80F7D07-0E28-43B8-8065-CE177D7CFA4F}" type="presOf" srcId="{8B2A094E-B41E-4639-BB31-644B644E5DE7}" destId="{A423697E-4872-4571-A36F-84E837E1043B}" srcOrd="0" destOrd="0" presId="urn:microsoft.com/office/officeart/2005/8/layout/radial5"/>
    <dgm:cxn modelId="{B07EEBAC-473B-41FA-870D-921B22DC0701}" type="presOf" srcId="{4C327EE5-E1C8-4DCF-A50D-BCE06A9D570F}" destId="{B8E42DB1-E00B-428C-B7DD-E2F9670EE1CC}" srcOrd="0" destOrd="0" presId="urn:microsoft.com/office/officeart/2005/8/layout/radial5"/>
    <dgm:cxn modelId="{5FDABA1B-2525-4367-A632-001CCFF84DB2}" type="presOf" srcId="{0D11BD70-5E5E-4E32-817F-915598182C8C}" destId="{58BD8BB1-40B0-429D-90B9-9A2ABE38723F}" srcOrd="1" destOrd="0" presId="urn:microsoft.com/office/officeart/2005/8/layout/radial5"/>
    <dgm:cxn modelId="{B78B92D9-D656-4F14-9971-E0C7E86A1932}" type="presOf" srcId="{D611D508-97FE-4964-8683-79138CE5D725}" destId="{578C7E02-94C4-43EF-8478-50E5FD4EE937}" srcOrd="0" destOrd="0" presId="urn:microsoft.com/office/officeart/2005/8/layout/radial5"/>
    <dgm:cxn modelId="{DFAF6A07-0AD0-4803-BD4A-087628A9A40F}" type="presOf" srcId="{97BEEF3A-6CAF-4A8D-8D15-F71464BEE373}" destId="{4DBD4570-F084-4177-9C12-998DD576ABF8}" srcOrd="0" destOrd="0" presId="urn:microsoft.com/office/officeart/2005/8/layout/radial5"/>
    <dgm:cxn modelId="{8718E4F7-AA29-45CD-8791-8E228F0A49B9}" type="presOf" srcId="{532E9DD1-4A35-47E7-AE9E-87785BAEE655}" destId="{292569C5-78DB-47C2-8831-33DD623D0243}" srcOrd="0" destOrd="0" presId="urn:microsoft.com/office/officeart/2005/8/layout/radial5"/>
    <dgm:cxn modelId="{697C17D2-6F2D-45C9-9CD0-FAF205964E60}" type="presOf" srcId="{87CB5784-EC45-4F38-BE8F-D5B1D8B21021}" destId="{4B5A6388-1CF7-4083-996E-CEAA8E41726F}" srcOrd="0" destOrd="0" presId="urn:microsoft.com/office/officeart/2005/8/layout/radial5"/>
    <dgm:cxn modelId="{728C3F7C-48C5-4F8B-8D59-73485A915DAC}" type="presOf" srcId="{01354E7E-6A56-40C1-9487-5B408794E8AE}" destId="{0456E754-ECA2-4666-ACC3-2699B320283D}" srcOrd="1" destOrd="0" presId="urn:microsoft.com/office/officeart/2005/8/layout/radial5"/>
    <dgm:cxn modelId="{565B999B-14E1-4805-A77B-3737A407E3C4}" type="presOf" srcId="{0D11BD70-5E5E-4E32-817F-915598182C8C}" destId="{57DB7539-5ABE-410C-A3C9-2A1A6B5198F2}" srcOrd="0" destOrd="0" presId="urn:microsoft.com/office/officeart/2005/8/layout/radial5"/>
    <dgm:cxn modelId="{0939BA6E-4305-428F-A3A6-927D30BB028C}" srcId="{7D9D432E-7102-4991-863A-D9F8FBCC456E}" destId="{97BEEF3A-6CAF-4A8D-8D15-F71464BEE373}" srcOrd="5" destOrd="0" parTransId="{8B1FBE20-1AD0-40C4-916D-8B42DF3025A0}" sibTransId="{AFCD095F-5B30-451B-8D42-CEA462045214}"/>
    <dgm:cxn modelId="{503869DF-B238-4738-8BD7-CCEAB699A6C4}" type="presParOf" srcId="{B8E42DB1-E00B-428C-B7DD-E2F9670EE1CC}" destId="{9E0E2146-ECD0-4302-8CCB-39C126BA7BC0}" srcOrd="0" destOrd="0" presId="urn:microsoft.com/office/officeart/2005/8/layout/radial5"/>
    <dgm:cxn modelId="{20AE3FC3-B30C-41FE-B0E7-0B93384AACBE}" type="presParOf" srcId="{B8E42DB1-E00B-428C-B7DD-E2F9670EE1CC}" destId="{292569C5-78DB-47C2-8831-33DD623D0243}" srcOrd="1" destOrd="0" presId="urn:microsoft.com/office/officeart/2005/8/layout/radial5"/>
    <dgm:cxn modelId="{30BF7D4D-BA93-4ED2-BFA6-0F06604706F6}" type="presParOf" srcId="{292569C5-78DB-47C2-8831-33DD623D0243}" destId="{0F2BB547-6677-4754-BA15-680498C8DB96}" srcOrd="0" destOrd="0" presId="urn:microsoft.com/office/officeart/2005/8/layout/radial5"/>
    <dgm:cxn modelId="{2A6ED524-53E1-482B-9845-7DED75C14291}" type="presParOf" srcId="{B8E42DB1-E00B-428C-B7DD-E2F9670EE1CC}" destId="{A7B3BC22-FFA9-441B-A38E-882B74F08370}" srcOrd="2" destOrd="0" presId="urn:microsoft.com/office/officeart/2005/8/layout/radial5"/>
    <dgm:cxn modelId="{897F713E-9B21-4BD2-9F79-256A13D7E3DD}" type="presParOf" srcId="{B8E42DB1-E00B-428C-B7DD-E2F9670EE1CC}" destId="{85E3342B-EC5E-4ABC-8150-C9E713AD80A9}" srcOrd="3" destOrd="0" presId="urn:microsoft.com/office/officeart/2005/8/layout/radial5"/>
    <dgm:cxn modelId="{1973D0E5-DD98-4099-8456-AAEB104DBFA9}" type="presParOf" srcId="{85E3342B-EC5E-4ABC-8150-C9E713AD80A9}" destId="{85F99453-A410-4ED2-9D89-F3ADD3310DE5}" srcOrd="0" destOrd="0" presId="urn:microsoft.com/office/officeart/2005/8/layout/radial5"/>
    <dgm:cxn modelId="{BFB71AE0-6D15-4031-8C4D-3DDAD04DCF69}" type="presParOf" srcId="{B8E42DB1-E00B-428C-B7DD-E2F9670EE1CC}" destId="{23568596-2AD0-4B0C-8504-EA1C57FA7C6B}" srcOrd="4" destOrd="0" presId="urn:microsoft.com/office/officeart/2005/8/layout/radial5"/>
    <dgm:cxn modelId="{C2CB6A80-BEE4-4670-8339-5960554178D5}" type="presParOf" srcId="{B8E42DB1-E00B-428C-B7DD-E2F9670EE1CC}" destId="{578C7E02-94C4-43EF-8478-50E5FD4EE937}" srcOrd="5" destOrd="0" presId="urn:microsoft.com/office/officeart/2005/8/layout/radial5"/>
    <dgm:cxn modelId="{A4736A08-2CF4-4B87-8982-EB8ABBA7D9DA}" type="presParOf" srcId="{578C7E02-94C4-43EF-8478-50E5FD4EE937}" destId="{9A373367-2E5E-433C-BA87-BE52E7B60750}" srcOrd="0" destOrd="0" presId="urn:microsoft.com/office/officeart/2005/8/layout/radial5"/>
    <dgm:cxn modelId="{5663FF4A-C073-43C6-8072-07E9CD24968A}" type="presParOf" srcId="{B8E42DB1-E00B-428C-B7DD-E2F9670EE1CC}" destId="{4B5A6388-1CF7-4083-996E-CEAA8E41726F}" srcOrd="6" destOrd="0" presId="urn:microsoft.com/office/officeart/2005/8/layout/radial5"/>
    <dgm:cxn modelId="{A93B5671-17DA-40B1-9D70-07132450F292}" type="presParOf" srcId="{B8E42DB1-E00B-428C-B7DD-E2F9670EE1CC}" destId="{57DB7539-5ABE-410C-A3C9-2A1A6B5198F2}" srcOrd="7" destOrd="0" presId="urn:microsoft.com/office/officeart/2005/8/layout/radial5"/>
    <dgm:cxn modelId="{3B476111-2E1B-4919-9F8F-343262C8DB3A}" type="presParOf" srcId="{57DB7539-5ABE-410C-A3C9-2A1A6B5198F2}" destId="{58BD8BB1-40B0-429D-90B9-9A2ABE38723F}" srcOrd="0" destOrd="0" presId="urn:microsoft.com/office/officeart/2005/8/layout/radial5"/>
    <dgm:cxn modelId="{F79AA899-BE21-4204-91E6-5821F0C08887}" type="presParOf" srcId="{B8E42DB1-E00B-428C-B7DD-E2F9670EE1CC}" destId="{A423697E-4872-4571-A36F-84E837E1043B}" srcOrd="8" destOrd="0" presId="urn:microsoft.com/office/officeart/2005/8/layout/radial5"/>
    <dgm:cxn modelId="{A60AED9E-AB5C-4984-AEA2-937348C8C359}" type="presParOf" srcId="{B8E42DB1-E00B-428C-B7DD-E2F9670EE1CC}" destId="{33B56C06-BF53-4D48-8E66-3DD493608292}" srcOrd="9" destOrd="0" presId="urn:microsoft.com/office/officeart/2005/8/layout/radial5"/>
    <dgm:cxn modelId="{AD5A1A2A-3336-4C27-8435-7FD1FFED3747}" type="presParOf" srcId="{33B56C06-BF53-4D48-8E66-3DD493608292}" destId="{0456E754-ECA2-4666-ACC3-2699B320283D}" srcOrd="0" destOrd="0" presId="urn:microsoft.com/office/officeart/2005/8/layout/radial5"/>
    <dgm:cxn modelId="{99EA0B2B-D76F-45E6-B894-103C1B76E749}" type="presParOf" srcId="{B8E42DB1-E00B-428C-B7DD-E2F9670EE1CC}" destId="{C0BD4263-E24E-4C7B-B05B-B0C7575D312C}" srcOrd="10" destOrd="0" presId="urn:microsoft.com/office/officeart/2005/8/layout/radial5"/>
    <dgm:cxn modelId="{143B8488-1EB6-472B-847B-97AE7C522129}" type="presParOf" srcId="{B8E42DB1-E00B-428C-B7DD-E2F9670EE1CC}" destId="{1074DBA6-3E30-4159-BD7F-E1277428AA27}" srcOrd="11" destOrd="0" presId="urn:microsoft.com/office/officeart/2005/8/layout/radial5"/>
    <dgm:cxn modelId="{F81F5F49-FC22-4EF2-B3B7-E18DB04D2D00}" type="presParOf" srcId="{1074DBA6-3E30-4159-BD7F-E1277428AA27}" destId="{DA59E915-958D-4CEB-A774-B5577F845E5F}" srcOrd="0" destOrd="0" presId="urn:microsoft.com/office/officeart/2005/8/layout/radial5"/>
    <dgm:cxn modelId="{599337EC-2655-48F1-8A4D-0A84094B03D0}" type="presParOf" srcId="{B8E42DB1-E00B-428C-B7DD-E2F9670EE1CC}" destId="{4DBD4570-F084-4177-9C12-998DD576ABF8}" srcOrd="12" destOrd="0" presId="urn:microsoft.com/office/officeart/2005/8/layout/radial5"/>
    <dgm:cxn modelId="{9EF395D6-C5DA-4C20-8FDE-4CCF17EE5A43}" type="presParOf" srcId="{B8E42DB1-E00B-428C-B7DD-E2F9670EE1CC}" destId="{1AADBEBD-36C4-4792-B5C2-4C7330344857}" srcOrd="13" destOrd="0" presId="urn:microsoft.com/office/officeart/2005/8/layout/radial5"/>
    <dgm:cxn modelId="{DEFA3C4D-B8A3-4A5F-AFDC-5BED229A92C0}" type="presParOf" srcId="{1AADBEBD-36C4-4792-B5C2-4C7330344857}" destId="{4AC376F9-95A7-423A-80F6-50EFA4534FC1}" srcOrd="0" destOrd="0" presId="urn:microsoft.com/office/officeart/2005/8/layout/radial5"/>
    <dgm:cxn modelId="{6EFB2324-5440-4514-8D05-40C6110AADCA}" type="presParOf" srcId="{B8E42DB1-E00B-428C-B7DD-E2F9670EE1CC}" destId="{317BB0F6-1BAC-425D-804D-BD9B647B63E6}" srcOrd="14" destOrd="0" presId="urn:microsoft.com/office/officeart/2005/8/layout/radial5"/>
    <dgm:cxn modelId="{0D6B034F-64BD-437F-A4F6-B788CA94202C}" type="presParOf" srcId="{B8E42DB1-E00B-428C-B7DD-E2F9670EE1CC}" destId="{A717F28E-E413-4E61-B107-96C496A81947}" srcOrd="15" destOrd="0" presId="urn:microsoft.com/office/officeart/2005/8/layout/radial5"/>
    <dgm:cxn modelId="{747F949F-D1B1-48B4-85AD-88D3BA6CFBF1}" type="presParOf" srcId="{A717F28E-E413-4E61-B107-96C496A81947}" destId="{6B652322-F20B-40AB-81E2-C5B955E5D58D}" srcOrd="0" destOrd="0" presId="urn:microsoft.com/office/officeart/2005/8/layout/radial5"/>
    <dgm:cxn modelId="{FD842D64-BF26-4818-93B0-928C56F9944F}" type="presParOf" srcId="{B8E42DB1-E00B-428C-B7DD-E2F9670EE1CC}" destId="{B34EE629-E0F9-4D0C-BDEB-96AAD10FD07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56DC8-EE0D-4187-80D7-684573AC9752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B6D4824-7DB1-4DC7-8691-4DE18480851B}">
      <dgm:prSet phldrT="[Text]" custT="1"/>
      <dgm:spPr/>
      <dgm:t>
        <a:bodyPr/>
        <a:lstStyle/>
        <a:p>
          <a:r>
            <a:rPr lang="en-US" sz="2000" b="1" i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Board of Directors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8F8F-03B4-4E1B-869A-52D9784EB4F2}" type="parTrans" cxnId="{2366D019-1889-43AA-B58A-B5ED0D9D87CA}">
      <dgm:prSet/>
      <dgm:spPr/>
      <dgm:t>
        <a:bodyPr/>
        <a:lstStyle/>
        <a:p>
          <a:endParaRPr lang="en-US"/>
        </a:p>
      </dgm:t>
    </dgm:pt>
    <dgm:pt modelId="{C2933609-68AE-406A-846E-A868CA85DD39}" type="sibTrans" cxnId="{2366D019-1889-43AA-B58A-B5ED0D9D87CA}">
      <dgm:prSet/>
      <dgm:spPr/>
      <dgm:t>
        <a:bodyPr/>
        <a:lstStyle/>
        <a:p>
          <a:endParaRPr lang="en-US"/>
        </a:p>
      </dgm:t>
    </dgm:pt>
    <dgm:pt modelId="{95862F6D-92EC-447D-971B-464AE9B5534E}">
      <dgm:prSet phldrT="[Text]" custT="1"/>
      <dgm:spPr/>
      <dgm:t>
        <a:bodyPr/>
        <a:lstStyle/>
        <a:p>
          <a:r>
            <a:rPr lang="en-US" sz="9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  of Purchasing Department</a:t>
          </a:r>
          <a:endParaRPr lang="en-US" sz="9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AB1CE5-4687-4BD8-ABA2-D45EBF0DA658}" type="parTrans" cxnId="{8C88A941-CD10-4F02-BE73-CCF9C95A23C6}">
      <dgm:prSet/>
      <dgm:spPr/>
      <dgm:t>
        <a:bodyPr/>
        <a:lstStyle/>
        <a:p>
          <a:endParaRPr lang="en-US" noProof="0" dirty="0"/>
        </a:p>
      </dgm:t>
    </dgm:pt>
    <dgm:pt modelId="{E42618B1-6091-4A4F-8472-EF81E2B72B18}" type="sibTrans" cxnId="{8C88A941-CD10-4F02-BE73-CCF9C95A23C6}">
      <dgm:prSet/>
      <dgm:spPr/>
      <dgm:t>
        <a:bodyPr/>
        <a:lstStyle/>
        <a:p>
          <a:endParaRPr lang="en-US"/>
        </a:p>
      </dgm:t>
    </dgm:pt>
    <dgm:pt modelId="{812D0096-F78B-4837-AB25-8531641AC852}">
      <dgm:prSet phldrT="[Text]" custT="1"/>
      <dgm:spPr/>
      <dgm:t>
        <a:bodyPr/>
        <a:lstStyle/>
        <a:p>
          <a:r>
            <a:rPr lang="en-US" sz="1000" noProof="0" dirty="0" smtClean="0"/>
            <a:t>Purchasing</a:t>
          </a:r>
          <a:endParaRPr lang="en-US" sz="1200" noProof="0" dirty="0" smtClean="0"/>
        </a:p>
      </dgm:t>
    </dgm:pt>
    <dgm:pt modelId="{4E5A9D5E-9A93-4AB9-888D-E9003891657E}" type="parTrans" cxnId="{672A1C2F-177F-48E6-9B50-33FEF501DF39}">
      <dgm:prSet/>
      <dgm:spPr/>
      <dgm:t>
        <a:bodyPr/>
        <a:lstStyle/>
        <a:p>
          <a:endParaRPr lang="en-US" noProof="0" dirty="0"/>
        </a:p>
      </dgm:t>
    </dgm:pt>
    <dgm:pt modelId="{8D9B1C4F-46D9-4F69-A2D0-EB360E758411}" type="sibTrans" cxnId="{672A1C2F-177F-48E6-9B50-33FEF501DF39}">
      <dgm:prSet/>
      <dgm:spPr/>
      <dgm:t>
        <a:bodyPr/>
        <a:lstStyle/>
        <a:p>
          <a:endParaRPr lang="en-US"/>
        </a:p>
      </dgm:t>
    </dgm:pt>
    <dgm:pt modelId="{62B14057-20E7-413D-9FA2-BDA9651438C1}">
      <dgm:prSet phldrT="[Text]" custT="1"/>
      <dgm:spPr/>
      <dgm:t>
        <a:bodyPr/>
        <a:lstStyle/>
        <a:p>
          <a:r>
            <a:rPr lang="en-US" sz="1000" noProof="0" dirty="0" smtClean="0"/>
            <a:t>Logistics</a:t>
          </a:r>
          <a:endParaRPr lang="en-US" sz="1200" noProof="0" dirty="0" smtClean="0"/>
        </a:p>
      </dgm:t>
    </dgm:pt>
    <dgm:pt modelId="{A586F810-3FDC-4373-92FD-F18808E26CCA}" type="parTrans" cxnId="{449811BF-F62D-4D8E-BB88-04B5F376C84B}">
      <dgm:prSet/>
      <dgm:spPr/>
      <dgm:t>
        <a:bodyPr/>
        <a:lstStyle/>
        <a:p>
          <a:endParaRPr lang="en-US" noProof="0" dirty="0"/>
        </a:p>
      </dgm:t>
    </dgm:pt>
    <dgm:pt modelId="{87D28DE0-9AA1-47AC-B3AD-A4CDB089EB0E}" type="sibTrans" cxnId="{449811BF-F62D-4D8E-BB88-04B5F376C84B}">
      <dgm:prSet/>
      <dgm:spPr/>
      <dgm:t>
        <a:bodyPr/>
        <a:lstStyle/>
        <a:p>
          <a:endParaRPr lang="en-US"/>
        </a:p>
      </dgm:t>
    </dgm:pt>
    <dgm:pt modelId="{D7D88619-0F2D-42BD-9E25-4687C2B26965}">
      <dgm:prSet phldrT="[Text]" custT="1"/>
      <dgm:spPr/>
      <dgm:t>
        <a:bodyPr/>
        <a:lstStyle/>
        <a:p>
          <a:r>
            <a:rPr lang="en-US" sz="9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  of Quality Department</a:t>
          </a:r>
          <a:endParaRPr lang="en-US" sz="9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4A4F9E-F3CA-4FAB-A77F-4E1B7E44AF08}" type="parTrans" cxnId="{3A8A84DF-D22F-4683-95DB-5328D80651DB}">
      <dgm:prSet/>
      <dgm:spPr/>
      <dgm:t>
        <a:bodyPr/>
        <a:lstStyle/>
        <a:p>
          <a:endParaRPr lang="en-US" noProof="0" dirty="0"/>
        </a:p>
      </dgm:t>
    </dgm:pt>
    <dgm:pt modelId="{C99D9EF2-C34A-44AA-894E-63CB98E24A52}" type="sibTrans" cxnId="{3A8A84DF-D22F-4683-95DB-5328D80651DB}">
      <dgm:prSet/>
      <dgm:spPr/>
      <dgm:t>
        <a:bodyPr/>
        <a:lstStyle/>
        <a:p>
          <a:endParaRPr lang="en-US"/>
        </a:p>
      </dgm:t>
    </dgm:pt>
    <dgm:pt modelId="{9B088F6B-739F-4DE5-BE85-9322CE173B47}">
      <dgm:prSet phldrT="[Text]" custT="1"/>
      <dgm:spPr/>
      <dgm:t>
        <a:bodyPr/>
        <a:lstStyle/>
        <a:p>
          <a:r>
            <a:rPr lang="en-US" sz="1000" noProof="0" dirty="0" smtClean="0"/>
            <a:t>Quality</a:t>
          </a:r>
          <a:endParaRPr lang="en-US" sz="1200" noProof="0" dirty="0"/>
        </a:p>
      </dgm:t>
    </dgm:pt>
    <dgm:pt modelId="{1350174F-0A35-40B9-9709-CA395A4532DA}" type="parTrans" cxnId="{1B5BF909-8326-4727-A858-77D57BBA3797}">
      <dgm:prSet/>
      <dgm:spPr/>
      <dgm:t>
        <a:bodyPr/>
        <a:lstStyle/>
        <a:p>
          <a:endParaRPr lang="en-US" noProof="0" dirty="0"/>
        </a:p>
      </dgm:t>
    </dgm:pt>
    <dgm:pt modelId="{2C5865D9-43D9-45F1-AE0C-D4672784ABA5}" type="sibTrans" cxnId="{1B5BF909-8326-4727-A858-77D57BBA3797}">
      <dgm:prSet/>
      <dgm:spPr/>
      <dgm:t>
        <a:bodyPr/>
        <a:lstStyle/>
        <a:p>
          <a:endParaRPr lang="en-US"/>
        </a:p>
      </dgm:t>
    </dgm:pt>
    <dgm:pt modelId="{D134A358-FDD8-482A-B361-FE13C2D07B78}">
      <dgm:prSet custT="1"/>
      <dgm:spPr/>
      <dgm:t>
        <a:bodyPr/>
        <a:lstStyle/>
        <a:p>
          <a:r>
            <a:rPr lang="en-US" sz="9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  of Commercial Department</a:t>
          </a:r>
          <a:endParaRPr lang="en-US" sz="9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D0D2B7-BC5B-403D-A510-E152C2D20316}" type="parTrans" cxnId="{6D26DF86-4085-4735-A9A9-156682F20BE5}">
      <dgm:prSet/>
      <dgm:spPr/>
      <dgm:t>
        <a:bodyPr/>
        <a:lstStyle/>
        <a:p>
          <a:endParaRPr lang="en-US" noProof="0" dirty="0"/>
        </a:p>
      </dgm:t>
    </dgm:pt>
    <dgm:pt modelId="{1602BC6C-81A7-4F15-8D43-92E434091CD7}" type="sibTrans" cxnId="{6D26DF86-4085-4735-A9A9-156682F20BE5}">
      <dgm:prSet/>
      <dgm:spPr/>
      <dgm:t>
        <a:bodyPr/>
        <a:lstStyle/>
        <a:p>
          <a:endParaRPr lang="en-US"/>
        </a:p>
      </dgm:t>
    </dgm:pt>
    <dgm:pt modelId="{DE6E5DB1-F04A-4530-965E-2D5C9EA32855}">
      <dgm:prSet custT="1"/>
      <dgm:spPr/>
      <dgm:t>
        <a:bodyPr/>
        <a:lstStyle/>
        <a:p>
          <a:r>
            <a:rPr lang="en-US" sz="9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  of Technology Department</a:t>
          </a:r>
          <a:endParaRPr lang="en-US" sz="9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A19A42-2AFA-4910-A80D-A21CCF40EE1A}" type="parTrans" cxnId="{8AE6C6DD-7190-4EE4-ABF1-BB56E7E2A723}">
      <dgm:prSet/>
      <dgm:spPr/>
      <dgm:t>
        <a:bodyPr/>
        <a:lstStyle/>
        <a:p>
          <a:endParaRPr lang="en-US" noProof="0" dirty="0"/>
        </a:p>
      </dgm:t>
    </dgm:pt>
    <dgm:pt modelId="{4C833A4B-C2C1-4EA1-871A-3A9B504D7E79}" type="sibTrans" cxnId="{8AE6C6DD-7190-4EE4-ABF1-BB56E7E2A723}">
      <dgm:prSet/>
      <dgm:spPr/>
      <dgm:t>
        <a:bodyPr/>
        <a:lstStyle/>
        <a:p>
          <a:endParaRPr lang="en-US"/>
        </a:p>
      </dgm:t>
    </dgm:pt>
    <dgm:pt modelId="{1A644726-BE53-4C51-B26E-8D60C6A7DD8F}">
      <dgm:prSet custT="1"/>
      <dgm:spPr/>
      <dgm:t>
        <a:bodyPr/>
        <a:lstStyle/>
        <a:p>
          <a:r>
            <a:rPr lang="en-US" sz="9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 of Production Department</a:t>
          </a:r>
          <a:endParaRPr lang="en-US" sz="9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B25601-ED8C-42C4-B252-08D7165C30F3}" type="parTrans" cxnId="{41421397-A529-421F-9217-C8DCEE0B371E}">
      <dgm:prSet/>
      <dgm:spPr/>
      <dgm:t>
        <a:bodyPr/>
        <a:lstStyle/>
        <a:p>
          <a:endParaRPr lang="en-US" noProof="0" dirty="0"/>
        </a:p>
      </dgm:t>
    </dgm:pt>
    <dgm:pt modelId="{C189D727-14B2-4FD4-8E24-095899DA7C8F}" type="sibTrans" cxnId="{41421397-A529-421F-9217-C8DCEE0B371E}">
      <dgm:prSet/>
      <dgm:spPr/>
      <dgm:t>
        <a:bodyPr/>
        <a:lstStyle/>
        <a:p>
          <a:endParaRPr lang="en-US"/>
        </a:p>
      </dgm:t>
    </dgm:pt>
    <dgm:pt modelId="{06DD3F90-F0B4-410D-82A7-C46B351E6EE8}">
      <dgm:prSet custT="1"/>
      <dgm:spPr/>
      <dgm:t>
        <a:bodyPr/>
        <a:lstStyle/>
        <a:p>
          <a:r>
            <a:rPr lang="en-US" sz="1000" noProof="0" dirty="0" smtClean="0"/>
            <a:t>Sales</a:t>
          </a:r>
          <a:endParaRPr lang="en-US" sz="1000" noProof="0" dirty="0"/>
        </a:p>
      </dgm:t>
    </dgm:pt>
    <dgm:pt modelId="{6CE94F88-62ED-454D-A99C-E36F353E4EF1}" type="parTrans" cxnId="{E06394F8-FCF1-4C65-923B-B560DF72F612}">
      <dgm:prSet/>
      <dgm:spPr/>
      <dgm:t>
        <a:bodyPr/>
        <a:lstStyle/>
        <a:p>
          <a:endParaRPr lang="en-US" noProof="0" dirty="0"/>
        </a:p>
      </dgm:t>
    </dgm:pt>
    <dgm:pt modelId="{EB814D62-C86E-42C6-97C2-2F98F019DC6C}" type="sibTrans" cxnId="{E06394F8-FCF1-4C65-923B-B560DF72F612}">
      <dgm:prSet/>
      <dgm:spPr/>
      <dgm:t>
        <a:bodyPr/>
        <a:lstStyle/>
        <a:p>
          <a:endParaRPr lang="en-US"/>
        </a:p>
      </dgm:t>
    </dgm:pt>
    <dgm:pt modelId="{E514492C-7B80-4420-8B6F-8F8664E383A0}">
      <dgm:prSet custT="1"/>
      <dgm:spPr/>
      <dgm:t>
        <a:bodyPr/>
        <a:lstStyle/>
        <a:p>
          <a:r>
            <a:rPr lang="en-US" sz="1000" noProof="0" dirty="0" err="1" smtClean="0"/>
            <a:t>Maintainanc</a:t>
          </a:r>
          <a:r>
            <a:rPr lang="sk-SK" sz="1000" noProof="0" dirty="0" smtClean="0"/>
            <a:t>e</a:t>
          </a:r>
          <a:endParaRPr lang="en-US" sz="1000" noProof="0" dirty="0"/>
        </a:p>
      </dgm:t>
    </dgm:pt>
    <dgm:pt modelId="{3D130766-E812-47D5-AABB-4BB05C6BE064}" type="parTrans" cxnId="{E08D5701-C5BA-498B-BC1F-EB68D5AC911F}">
      <dgm:prSet/>
      <dgm:spPr/>
      <dgm:t>
        <a:bodyPr/>
        <a:lstStyle/>
        <a:p>
          <a:endParaRPr lang="en-US" noProof="0" dirty="0"/>
        </a:p>
      </dgm:t>
    </dgm:pt>
    <dgm:pt modelId="{FDCC06EA-310C-499F-A53F-8F5415179F90}" type="sibTrans" cxnId="{E08D5701-C5BA-498B-BC1F-EB68D5AC911F}">
      <dgm:prSet/>
      <dgm:spPr/>
      <dgm:t>
        <a:bodyPr/>
        <a:lstStyle/>
        <a:p>
          <a:endParaRPr lang="en-US"/>
        </a:p>
      </dgm:t>
    </dgm:pt>
    <dgm:pt modelId="{5896FB7F-B27C-4045-8B01-F2928EEF865B}">
      <dgm:prSet custT="1"/>
      <dgm:spPr/>
      <dgm:t>
        <a:bodyPr/>
        <a:lstStyle/>
        <a:p>
          <a:r>
            <a:rPr lang="en-US" sz="9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  of Accounting Department</a:t>
          </a:r>
          <a:endParaRPr lang="en-US" sz="9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1310E4-FEE4-41DE-BBCA-A8A7047E839F}" type="parTrans" cxnId="{3A6A8BFF-EB36-4624-B6A1-7A7793AB49DF}">
      <dgm:prSet/>
      <dgm:spPr/>
      <dgm:t>
        <a:bodyPr/>
        <a:lstStyle/>
        <a:p>
          <a:endParaRPr lang="en-US" noProof="0" dirty="0"/>
        </a:p>
      </dgm:t>
    </dgm:pt>
    <dgm:pt modelId="{116030BF-722F-443B-9361-079C0AE956C4}" type="sibTrans" cxnId="{3A6A8BFF-EB36-4624-B6A1-7A7793AB49DF}">
      <dgm:prSet/>
      <dgm:spPr/>
      <dgm:t>
        <a:bodyPr/>
        <a:lstStyle/>
        <a:p>
          <a:endParaRPr lang="en-US"/>
        </a:p>
      </dgm:t>
    </dgm:pt>
    <dgm:pt modelId="{68F06957-5128-4E6E-8BA6-7E17BDC1055C}">
      <dgm:prSet custT="1"/>
      <dgm:spPr/>
      <dgm:t>
        <a:bodyPr/>
        <a:lstStyle/>
        <a:p>
          <a:r>
            <a:rPr lang="en-US" sz="1000" noProof="0" dirty="0" smtClean="0"/>
            <a:t>Invoicing</a:t>
          </a:r>
          <a:endParaRPr lang="en-US" sz="1000" noProof="0" dirty="0"/>
        </a:p>
      </dgm:t>
    </dgm:pt>
    <dgm:pt modelId="{4351769C-D19C-4908-9054-275EBE1707E4}" type="parTrans" cxnId="{9722F721-E05F-4F27-B696-55E54F979E93}">
      <dgm:prSet/>
      <dgm:spPr/>
      <dgm:t>
        <a:bodyPr/>
        <a:lstStyle/>
        <a:p>
          <a:endParaRPr lang="en-US" noProof="0" dirty="0"/>
        </a:p>
      </dgm:t>
    </dgm:pt>
    <dgm:pt modelId="{D89DBD57-0EF4-427B-83D5-4E280F4037A3}" type="sibTrans" cxnId="{9722F721-E05F-4F27-B696-55E54F979E93}">
      <dgm:prSet/>
      <dgm:spPr/>
      <dgm:t>
        <a:bodyPr/>
        <a:lstStyle/>
        <a:p>
          <a:endParaRPr lang="en-US"/>
        </a:p>
      </dgm:t>
    </dgm:pt>
    <dgm:pt modelId="{D021FDE6-5E81-40DB-B286-CCA2DA3935F3}">
      <dgm:prSet custT="1"/>
      <dgm:spPr/>
      <dgm:t>
        <a:bodyPr/>
        <a:lstStyle/>
        <a:p>
          <a:r>
            <a:rPr lang="en-US" sz="1000" noProof="0" dirty="0" smtClean="0"/>
            <a:t>Marketing</a:t>
          </a:r>
          <a:endParaRPr lang="en-US" sz="1000" noProof="0" dirty="0"/>
        </a:p>
      </dgm:t>
    </dgm:pt>
    <dgm:pt modelId="{693D71AB-92D4-49C9-9D12-56BF337E4EFA}" type="parTrans" cxnId="{EDE596E6-DF7E-4592-AAF7-512FF464D4B1}">
      <dgm:prSet/>
      <dgm:spPr/>
      <dgm:t>
        <a:bodyPr/>
        <a:lstStyle/>
        <a:p>
          <a:endParaRPr lang="en-US" noProof="0" dirty="0"/>
        </a:p>
      </dgm:t>
    </dgm:pt>
    <dgm:pt modelId="{10FFE407-85FC-419F-9FD4-E074A3EBB61D}" type="sibTrans" cxnId="{EDE596E6-DF7E-4592-AAF7-512FF464D4B1}">
      <dgm:prSet/>
      <dgm:spPr/>
      <dgm:t>
        <a:bodyPr/>
        <a:lstStyle/>
        <a:p>
          <a:endParaRPr lang="en-US"/>
        </a:p>
      </dgm:t>
    </dgm:pt>
    <dgm:pt modelId="{AC1D40BB-3ED0-4F2E-AAA9-6DAA953D3BEB}">
      <dgm:prSet custT="1"/>
      <dgm:spPr/>
      <dgm:t>
        <a:bodyPr/>
        <a:lstStyle/>
        <a:p>
          <a:r>
            <a:rPr lang="en-US" sz="1000" noProof="0" dirty="0" smtClean="0"/>
            <a:t>HR</a:t>
          </a:r>
          <a:endParaRPr lang="en-US" sz="1000" noProof="0" dirty="0"/>
        </a:p>
      </dgm:t>
    </dgm:pt>
    <dgm:pt modelId="{99AD4EB7-7A37-42D2-B9BB-7B4932E601C8}" type="parTrans" cxnId="{67DB31F4-8E9B-4949-BC41-8678D81D2034}">
      <dgm:prSet/>
      <dgm:spPr/>
      <dgm:t>
        <a:bodyPr/>
        <a:lstStyle/>
        <a:p>
          <a:endParaRPr lang="en-US" noProof="0" dirty="0"/>
        </a:p>
      </dgm:t>
    </dgm:pt>
    <dgm:pt modelId="{65A1E7BB-64A3-42EE-BE5F-A0DAECC50BD9}" type="sibTrans" cxnId="{67DB31F4-8E9B-4949-BC41-8678D81D2034}">
      <dgm:prSet/>
      <dgm:spPr/>
      <dgm:t>
        <a:bodyPr/>
        <a:lstStyle/>
        <a:p>
          <a:endParaRPr lang="en-US"/>
        </a:p>
      </dgm:t>
    </dgm:pt>
    <dgm:pt modelId="{A4B5338E-6D8D-421E-9CA4-5A74D414E4FD}">
      <dgm:prSet custT="1"/>
      <dgm:spPr/>
      <dgm:t>
        <a:bodyPr/>
        <a:lstStyle/>
        <a:p>
          <a:r>
            <a:rPr lang="en-US" sz="1000" noProof="0" dirty="0" smtClean="0"/>
            <a:t>TLG</a:t>
          </a:r>
          <a:endParaRPr lang="en-US" sz="1000" noProof="0" dirty="0"/>
        </a:p>
      </dgm:t>
    </dgm:pt>
    <dgm:pt modelId="{DE7D0DBA-C51D-4050-8A72-B9F963B4E6D2}" type="parTrans" cxnId="{33191786-07E8-4B9C-BA6A-D1D4C74B28F4}">
      <dgm:prSet/>
      <dgm:spPr/>
      <dgm:t>
        <a:bodyPr/>
        <a:lstStyle/>
        <a:p>
          <a:endParaRPr lang="en-US" noProof="0" dirty="0"/>
        </a:p>
      </dgm:t>
    </dgm:pt>
    <dgm:pt modelId="{130023E5-66E8-47D5-963E-0345099160E2}" type="sibTrans" cxnId="{33191786-07E8-4B9C-BA6A-D1D4C74B28F4}">
      <dgm:prSet/>
      <dgm:spPr/>
      <dgm:t>
        <a:bodyPr/>
        <a:lstStyle/>
        <a:p>
          <a:endParaRPr lang="en-US"/>
        </a:p>
      </dgm:t>
    </dgm:pt>
    <dgm:pt modelId="{63093AD5-9B12-4687-86DD-1CE57CC6A7CA}">
      <dgm:prSet custT="1"/>
      <dgm:spPr/>
      <dgm:t>
        <a:bodyPr/>
        <a:lstStyle/>
        <a:p>
          <a:r>
            <a:rPr lang="en-US" sz="1000" noProof="0" dirty="0" smtClean="0"/>
            <a:t>CNC machining</a:t>
          </a:r>
          <a:endParaRPr lang="en-US" sz="1000" noProof="0" dirty="0"/>
        </a:p>
      </dgm:t>
    </dgm:pt>
    <dgm:pt modelId="{E8754956-4D0E-4BF9-8C0B-5F9716CE7FAB}" type="parTrans" cxnId="{306804C8-EB8B-4B50-9A4F-5F27A81D4E50}">
      <dgm:prSet/>
      <dgm:spPr/>
      <dgm:t>
        <a:bodyPr/>
        <a:lstStyle/>
        <a:p>
          <a:endParaRPr lang="en-US" noProof="0" dirty="0"/>
        </a:p>
      </dgm:t>
    </dgm:pt>
    <dgm:pt modelId="{8D53A1D8-2EB6-4E56-B134-58C49BD0744E}" type="sibTrans" cxnId="{306804C8-EB8B-4B50-9A4F-5F27A81D4E50}">
      <dgm:prSet/>
      <dgm:spPr/>
      <dgm:t>
        <a:bodyPr/>
        <a:lstStyle/>
        <a:p>
          <a:endParaRPr lang="en-US"/>
        </a:p>
      </dgm:t>
    </dgm:pt>
    <dgm:pt modelId="{5E4E1E6A-9C82-407B-8F91-51243F7132E6}">
      <dgm:prSet custT="1"/>
      <dgm:spPr/>
      <dgm:t>
        <a:bodyPr/>
        <a:lstStyle/>
        <a:p>
          <a:r>
            <a:rPr lang="en-US" sz="900" noProof="0" dirty="0" smtClean="0"/>
            <a:t>Conventional machining</a:t>
          </a:r>
          <a:endParaRPr lang="en-US" sz="900" noProof="0" dirty="0"/>
        </a:p>
      </dgm:t>
    </dgm:pt>
    <dgm:pt modelId="{6509672D-3327-4045-BFD9-90B3C67F792D}" type="parTrans" cxnId="{85925DE7-448E-417C-8D96-BD3565768429}">
      <dgm:prSet/>
      <dgm:spPr/>
      <dgm:t>
        <a:bodyPr/>
        <a:lstStyle/>
        <a:p>
          <a:endParaRPr lang="en-US" noProof="0" dirty="0"/>
        </a:p>
      </dgm:t>
    </dgm:pt>
    <dgm:pt modelId="{71FB7647-F2FD-44E8-B721-CE3776B4312C}" type="sibTrans" cxnId="{85925DE7-448E-417C-8D96-BD3565768429}">
      <dgm:prSet/>
      <dgm:spPr/>
      <dgm:t>
        <a:bodyPr/>
        <a:lstStyle/>
        <a:p>
          <a:endParaRPr lang="en-US"/>
        </a:p>
      </dgm:t>
    </dgm:pt>
    <dgm:pt modelId="{4CB199B0-70EA-47FA-A756-A1A02343697E}">
      <dgm:prSet custT="1"/>
      <dgm:spPr/>
      <dgm:t>
        <a:bodyPr/>
        <a:lstStyle/>
        <a:p>
          <a:r>
            <a:rPr lang="en-US" sz="1000" noProof="0" dirty="0" smtClean="0"/>
            <a:t>Assembly</a:t>
          </a:r>
          <a:endParaRPr lang="en-US" sz="2100" noProof="0" dirty="0"/>
        </a:p>
      </dgm:t>
    </dgm:pt>
    <dgm:pt modelId="{57BBCF31-435F-46B4-9B4A-A34427741DF3}" type="parTrans" cxnId="{E2480C28-6479-4880-9681-DD034F924EB8}">
      <dgm:prSet/>
      <dgm:spPr/>
      <dgm:t>
        <a:bodyPr/>
        <a:lstStyle/>
        <a:p>
          <a:endParaRPr lang="en-US" noProof="0" dirty="0"/>
        </a:p>
      </dgm:t>
    </dgm:pt>
    <dgm:pt modelId="{2B69DBDC-488C-4B17-872B-605B0B2E24FC}" type="sibTrans" cxnId="{E2480C28-6479-4880-9681-DD034F924EB8}">
      <dgm:prSet/>
      <dgm:spPr/>
      <dgm:t>
        <a:bodyPr/>
        <a:lstStyle/>
        <a:p>
          <a:endParaRPr lang="en-US"/>
        </a:p>
      </dgm:t>
    </dgm:pt>
    <dgm:pt modelId="{5745B756-184D-464E-BB81-D84E53E5860D}">
      <dgm:prSet custT="1"/>
      <dgm:spPr/>
      <dgm:t>
        <a:bodyPr/>
        <a:lstStyle/>
        <a:p>
          <a:r>
            <a:rPr lang="en-US" sz="1000" b="0" i="0" noProof="0" dirty="0" smtClean="0"/>
            <a:t>Electrical discharge machining</a:t>
          </a:r>
          <a:endParaRPr lang="en-US" sz="1000" noProof="0" dirty="0"/>
        </a:p>
      </dgm:t>
    </dgm:pt>
    <dgm:pt modelId="{72132C21-F124-4523-82CA-AD145D3EDFB4}" type="parTrans" cxnId="{87A3A36F-E1ED-432C-9C41-90E83F63BB87}">
      <dgm:prSet/>
      <dgm:spPr/>
      <dgm:t>
        <a:bodyPr/>
        <a:lstStyle/>
        <a:p>
          <a:endParaRPr lang="en-US" noProof="0" dirty="0"/>
        </a:p>
      </dgm:t>
    </dgm:pt>
    <dgm:pt modelId="{0BD88397-5CB6-4C24-8685-654FC7765CE4}" type="sibTrans" cxnId="{87A3A36F-E1ED-432C-9C41-90E83F63BB87}">
      <dgm:prSet/>
      <dgm:spPr/>
      <dgm:t>
        <a:bodyPr/>
        <a:lstStyle/>
        <a:p>
          <a:endParaRPr lang="en-US"/>
        </a:p>
      </dgm:t>
    </dgm:pt>
    <dgm:pt modelId="{F2F0E874-3F6E-4D74-90FE-79B9F25667D2}">
      <dgm:prSet custT="1"/>
      <dgm:spPr/>
      <dgm:t>
        <a:bodyPr/>
        <a:lstStyle/>
        <a:p>
          <a:r>
            <a:rPr lang="en-US" sz="1000" noProof="0" dirty="0" smtClean="0"/>
            <a:t>Certification</a:t>
          </a:r>
          <a:endParaRPr lang="en-US" sz="1000" noProof="0" dirty="0"/>
        </a:p>
      </dgm:t>
    </dgm:pt>
    <dgm:pt modelId="{A8BCEB07-6088-46E7-AB00-09410CD229E0}" type="parTrans" cxnId="{981871E9-2C72-4CA0-AF0A-303CE969B847}">
      <dgm:prSet/>
      <dgm:spPr/>
      <dgm:t>
        <a:bodyPr/>
        <a:lstStyle/>
        <a:p>
          <a:endParaRPr lang="en-US" noProof="0" dirty="0"/>
        </a:p>
      </dgm:t>
    </dgm:pt>
    <dgm:pt modelId="{8788CD85-B60C-4542-96CA-E15D314F97AD}" type="sibTrans" cxnId="{981871E9-2C72-4CA0-AF0A-303CE969B847}">
      <dgm:prSet/>
      <dgm:spPr/>
      <dgm:t>
        <a:bodyPr/>
        <a:lstStyle/>
        <a:p>
          <a:endParaRPr lang="en-US"/>
        </a:p>
      </dgm:t>
    </dgm:pt>
    <dgm:pt modelId="{9DC23B8B-CC69-4148-8BCB-AEE33BFB3431}" type="pres">
      <dgm:prSet presAssocID="{4F256DC8-EE0D-4187-80D7-684573AC975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5475C825-70A9-44DA-8D02-DB54ED96C902}" type="pres">
      <dgm:prSet presAssocID="{FB6D4824-7DB1-4DC7-8691-4DE18480851B}" presName="hierRoot1" presStyleCnt="0">
        <dgm:presLayoutVars>
          <dgm:hierBranch val="init"/>
        </dgm:presLayoutVars>
      </dgm:prSet>
      <dgm:spPr/>
    </dgm:pt>
    <dgm:pt modelId="{E94FFFE6-B855-4D27-B1AA-7258AD75ACC0}" type="pres">
      <dgm:prSet presAssocID="{FB6D4824-7DB1-4DC7-8691-4DE18480851B}" presName="rootComposite1" presStyleCnt="0"/>
      <dgm:spPr/>
    </dgm:pt>
    <dgm:pt modelId="{747F17FE-320B-4D24-A682-80EFD6A29C53}" type="pres">
      <dgm:prSet presAssocID="{FB6D4824-7DB1-4DC7-8691-4DE18480851B}" presName="rootText1" presStyleLbl="alignAcc1" presStyleIdx="0" presStyleCnt="0" custScaleX="193114" custLinFactY="-42188" custLinFactNeighborX="28568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2DD173D-6148-44FE-A5C7-9B2EED2F0EB0}" type="pres">
      <dgm:prSet presAssocID="{FB6D4824-7DB1-4DC7-8691-4DE18480851B}" presName="topArc1" presStyleLbl="parChTrans1D1" presStyleIdx="0" presStyleCnt="42"/>
      <dgm:spPr/>
    </dgm:pt>
    <dgm:pt modelId="{2E3FD74D-33BD-4CFB-B38F-B0552FB7C5EE}" type="pres">
      <dgm:prSet presAssocID="{FB6D4824-7DB1-4DC7-8691-4DE18480851B}" presName="bottomArc1" presStyleLbl="parChTrans1D1" presStyleIdx="1" presStyleCnt="42"/>
      <dgm:spPr/>
    </dgm:pt>
    <dgm:pt modelId="{21014ADF-F29B-4E44-91A6-959CA78D9068}" type="pres">
      <dgm:prSet presAssocID="{FB6D4824-7DB1-4DC7-8691-4DE18480851B}" presName="topConnNode1" presStyleLbl="node1" presStyleIdx="0" presStyleCnt="0"/>
      <dgm:spPr/>
      <dgm:t>
        <a:bodyPr/>
        <a:lstStyle/>
        <a:p>
          <a:endParaRPr lang="sk-SK"/>
        </a:p>
      </dgm:t>
    </dgm:pt>
    <dgm:pt modelId="{FB96A222-E792-4956-B7DF-4D2FE33FF640}" type="pres">
      <dgm:prSet presAssocID="{FB6D4824-7DB1-4DC7-8691-4DE18480851B}" presName="hierChild2" presStyleCnt="0"/>
      <dgm:spPr/>
    </dgm:pt>
    <dgm:pt modelId="{BA92B2E3-4628-4B77-9B76-0B3BADAD19B3}" type="pres">
      <dgm:prSet presAssocID="{0CD0D2B7-BC5B-403D-A510-E152C2D20316}" presName="Name28" presStyleLbl="parChTrans1D2" presStyleIdx="0" presStyleCnt="6"/>
      <dgm:spPr/>
      <dgm:t>
        <a:bodyPr/>
        <a:lstStyle/>
        <a:p>
          <a:endParaRPr lang="sk-SK"/>
        </a:p>
      </dgm:t>
    </dgm:pt>
    <dgm:pt modelId="{6AFF59C2-BF39-4BAD-9606-D89334B46689}" type="pres">
      <dgm:prSet presAssocID="{D134A358-FDD8-482A-B361-FE13C2D07B78}" presName="hierRoot2" presStyleCnt="0">
        <dgm:presLayoutVars>
          <dgm:hierBranch val="init"/>
        </dgm:presLayoutVars>
      </dgm:prSet>
      <dgm:spPr/>
    </dgm:pt>
    <dgm:pt modelId="{0E75661B-E532-40B3-A0B8-0918A8764F11}" type="pres">
      <dgm:prSet presAssocID="{D134A358-FDD8-482A-B361-FE13C2D07B78}" presName="rootComposite2" presStyleCnt="0"/>
      <dgm:spPr/>
    </dgm:pt>
    <dgm:pt modelId="{4B853AC8-C03D-4005-9D98-4F0B34687894}" type="pres">
      <dgm:prSet presAssocID="{D134A358-FDD8-482A-B361-FE13C2D07B78}" presName="rootText2" presStyleLbl="alignAcc1" presStyleIdx="0" presStyleCnt="0" custLinFactY="-8407" custLinFactNeighborX="-5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40AB04-19C4-4948-BEB2-8435C9DA49E0}" type="pres">
      <dgm:prSet presAssocID="{D134A358-FDD8-482A-B361-FE13C2D07B78}" presName="topArc2" presStyleLbl="parChTrans1D1" presStyleIdx="2" presStyleCnt="42"/>
      <dgm:spPr/>
    </dgm:pt>
    <dgm:pt modelId="{8E23CB99-ADEC-4F90-9B3C-28D9C802AC39}" type="pres">
      <dgm:prSet presAssocID="{D134A358-FDD8-482A-B361-FE13C2D07B78}" presName="bottomArc2" presStyleLbl="parChTrans1D1" presStyleIdx="3" presStyleCnt="42"/>
      <dgm:spPr/>
    </dgm:pt>
    <dgm:pt modelId="{D6003AD5-E4BE-4FA0-8F29-6C3FC4237122}" type="pres">
      <dgm:prSet presAssocID="{D134A358-FDD8-482A-B361-FE13C2D07B78}" presName="topConnNode2" presStyleLbl="node2" presStyleIdx="0" presStyleCnt="0"/>
      <dgm:spPr/>
      <dgm:t>
        <a:bodyPr/>
        <a:lstStyle/>
        <a:p>
          <a:endParaRPr lang="sk-SK"/>
        </a:p>
      </dgm:t>
    </dgm:pt>
    <dgm:pt modelId="{89E84223-9D47-4A51-9F58-D4D4433DA621}" type="pres">
      <dgm:prSet presAssocID="{D134A358-FDD8-482A-B361-FE13C2D07B78}" presName="hierChild4" presStyleCnt="0"/>
      <dgm:spPr/>
    </dgm:pt>
    <dgm:pt modelId="{6887E4FA-EE24-4B06-8312-995DD8E93B0E}" type="pres">
      <dgm:prSet presAssocID="{6CE94F88-62ED-454D-A99C-E36F353E4EF1}" presName="Name28" presStyleLbl="parChTrans1D3" presStyleIdx="0" presStyleCnt="14"/>
      <dgm:spPr/>
      <dgm:t>
        <a:bodyPr/>
        <a:lstStyle/>
        <a:p>
          <a:endParaRPr lang="sk-SK"/>
        </a:p>
      </dgm:t>
    </dgm:pt>
    <dgm:pt modelId="{7EE05172-8BDC-4C6E-96AD-236051872612}" type="pres">
      <dgm:prSet presAssocID="{06DD3F90-F0B4-410D-82A7-C46B351E6EE8}" presName="hierRoot2" presStyleCnt="0">
        <dgm:presLayoutVars>
          <dgm:hierBranch val="init"/>
        </dgm:presLayoutVars>
      </dgm:prSet>
      <dgm:spPr/>
    </dgm:pt>
    <dgm:pt modelId="{E34D8FA3-97FC-4017-8B95-41E82ADD623C}" type="pres">
      <dgm:prSet presAssocID="{06DD3F90-F0B4-410D-82A7-C46B351E6EE8}" presName="rootComposite2" presStyleCnt="0"/>
      <dgm:spPr/>
    </dgm:pt>
    <dgm:pt modelId="{4DD26BA7-3F3A-48CA-BFF2-A464107EBC15}" type="pres">
      <dgm:prSet presAssocID="{06DD3F90-F0B4-410D-82A7-C46B351E6EE8}" presName="rootText2" presStyleLbl="alignAcc1" presStyleIdx="0" presStyleCnt="0" custLinFactNeighborX="-9526" custLinFactNeighborY="-715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F3A6F66-0180-4F88-9775-5A2AC18FB3DF}" type="pres">
      <dgm:prSet presAssocID="{06DD3F90-F0B4-410D-82A7-C46B351E6EE8}" presName="topArc2" presStyleLbl="parChTrans1D1" presStyleIdx="4" presStyleCnt="42"/>
      <dgm:spPr/>
    </dgm:pt>
    <dgm:pt modelId="{C8C3F1C8-DBE8-4A8B-BA93-06CF541C661F}" type="pres">
      <dgm:prSet presAssocID="{06DD3F90-F0B4-410D-82A7-C46B351E6EE8}" presName="bottomArc2" presStyleLbl="parChTrans1D1" presStyleIdx="5" presStyleCnt="42"/>
      <dgm:spPr/>
    </dgm:pt>
    <dgm:pt modelId="{C42F2CA9-04A6-492B-B045-10D3EFDF4794}" type="pres">
      <dgm:prSet presAssocID="{06DD3F90-F0B4-410D-82A7-C46B351E6EE8}" presName="topConnNode2" presStyleLbl="node3" presStyleIdx="0" presStyleCnt="0"/>
      <dgm:spPr/>
      <dgm:t>
        <a:bodyPr/>
        <a:lstStyle/>
        <a:p>
          <a:endParaRPr lang="sk-SK"/>
        </a:p>
      </dgm:t>
    </dgm:pt>
    <dgm:pt modelId="{E3CDA4C7-7A15-4493-BDC5-DE4FC36D5DEA}" type="pres">
      <dgm:prSet presAssocID="{06DD3F90-F0B4-410D-82A7-C46B351E6EE8}" presName="hierChild4" presStyleCnt="0"/>
      <dgm:spPr/>
    </dgm:pt>
    <dgm:pt modelId="{86DBB9D4-D58B-4ABE-B33F-8ADFCC1B7A94}" type="pres">
      <dgm:prSet presAssocID="{06DD3F90-F0B4-410D-82A7-C46B351E6EE8}" presName="hierChild5" presStyleCnt="0"/>
      <dgm:spPr/>
    </dgm:pt>
    <dgm:pt modelId="{5DBBD827-366E-4A1D-BD0C-AD8B0F6F9AF0}" type="pres">
      <dgm:prSet presAssocID="{693D71AB-92D4-49C9-9D12-56BF337E4EFA}" presName="Name28" presStyleLbl="parChTrans1D3" presStyleIdx="1" presStyleCnt="14"/>
      <dgm:spPr/>
      <dgm:t>
        <a:bodyPr/>
        <a:lstStyle/>
        <a:p>
          <a:endParaRPr lang="sk-SK"/>
        </a:p>
      </dgm:t>
    </dgm:pt>
    <dgm:pt modelId="{D2068FF5-823F-4414-ADD8-A1A1859E2F70}" type="pres">
      <dgm:prSet presAssocID="{D021FDE6-5E81-40DB-B286-CCA2DA3935F3}" presName="hierRoot2" presStyleCnt="0">
        <dgm:presLayoutVars>
          <dgm:hierBranch val="init"/>
        </dgm:presLayoutVars>
      </dgm:prSet>
      <dgm:spPr/>
    </dgm:pt>
    <dgm:pt modelId="{DCF8CBA5-32E9-4823-B237-EEEC49223D6B}" type="pres">
      <dgm:prSet presAssocID="{D021FDE6-5E81-40DB-B286-CCA2DA3935F3}" presName="rootComposite2" presStyleCnt="0"/>
      <dgm:spPr/>
    </dgm:pt>
    <dgm:pt modelId="{B1E70576-3BCB-427C-9C55-A79BC7877C7A}" type="pres">
      <dgm:prSet presAssocID="{D021FDE6-5E81-40DB-B286-CCA2DA3935F3}" presName="rootText2" presStyleLbl="alignAcc1" presStyleIdx="0" presStyleCnt="0" custLinFactNeighborX="-9526" custLinFactNeighborY="-60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4B0978-3318-4556-B2D2-192D7BDFBC0A}" type="pres">
      <dgm:prSet presAssocID="{D021FDE6-5E81-40DB-B286-CCA2DA3935F3}" presName="topArc2" presStyleLbl="parChTrans1D1" presStyleIdx="6" presStyleCnt="42"/>
      <dgm:spPr/>
    </dgm:pt>
    <dgm:pt modelId="{A944636E-B96B-4ACE-B28C-12357996CC68}" type="pres">
      <dgm:prSet presAssocID="{D021FDE6-5E81-40DB-B286-CCA2DA3935F3}" presName="bottomArc2" presStyleLbl="parChTrans1D1" presStyleIdx="7" presStyleCnt="42"/>
      <dgm:spPr/>
    </dgm:pt>
    <dgm:pt modelId="{76136244-09F4-492D-84B1-3C126B1E5B57}" type="pres">
      <dgm:prSet presAssocID="{D021FDE6-5E81-40DB-B286-CCA2DA3935F3}" presName="topConnNode2" presStyleLbl="node3" presStyleIdx="0" presStyleCnt="0"/>
      <dgm:spPr/>
      <dgm:t>
        <a:bodyPr/>
        <a:lstStyle/>
        <a:p>
          <a:endParaRPr lang="sk-SK"/>
        </a:p>
      </dgm:t>
    </dgm:pt>
    <dgm:pt modelId="{98BD009B-36F3-4C24-864B-FD64552D447E}" type="pres">
      <dgm:prSet presAssocID="{D021FDE6-5E81-40DB-B286-CCA2DA3935F3}" presName="hierChild4" presStyleCnt="0"/>
      <dgm:spPr/>
    </dgm:pt>
    <dgm:pt modelId="{A2945E30-AEFE-40B2-AFAB-C0D23A71A712}" type="pres">
      <dgm:prSet presAssocID="{D021FDE6-5E81-40DB-B286-CCA2DA3935F3}" presName="hierChild5" presStyleCnt="0"/>
      <dgm:spPr/>
    </dgm:pt>
    <dgm:pt modelId="{F80ECE96-DE86-4526-9391-5EDDBC3F0CA4}" type="pres">
      <dgm:prSet presAssocID="{D134A358-FDD8-482A-B361-FE13C2D07B78}" presName="hierChild5" presStyleCnt="0"/>
      <dgm:spPr/>
    </dgm:pt>
    <dgm:pt modelId="{4707732A-B69D-49EC-813A-0C6FC73CA40A}" type="pres">
      <dgm:prSet presAssocID="{94AB1CE5-4687-4BD8-ABA2-D45EBF0DA658}" presName="Name28" presStyleLbl="parChTrans1D2" presStyleIdx="1" presStyleCnt="6"/>
      <dgm:spPr/>
      <dgm:t>
        <a:bodyPr/>
        <a:lstStyle/>
        <a:p>
          <a:endParaRPr lang="sk-SK"/>
        </a:p>
      </dgm:t>
    </dgm:pt>
    <dgm:pt modelId="{AE771DA5-EAFD-44F5-9FA5-A4D057CBEA58}" type="pres">
      <dgm:prSet presAssocID="{95862F6D-92EC-447D-971B-464AE9B5534E}" presName="hierRoot2" presStyleCnt="0">
        <dgm:presLayoutVars>
          <dgm:hierBranch val="init"/>
        </dgm:presLayoutVars>
      </dgm:prSet>
      <dgm:spPr/>
    </dgm:pt>
    <dgm:pt modelId="{98F23286-DFC0-4662-8E81-A2BE4F13E269}" type="pres">
      <dgm:prSet presAssocID="{95862F6D-92EC-447D-971B-464AE9B5534E}" presName="rootComposite2" presStyleCnt="0"/>
      <dgm:spPr/>
    </dgm:pt>
    <dgm:pt modelId="{99EAEF49-40C1-451A-895C-A59DD2404A14}" type="pres">
      <dgm:prSet presAssocID="{95862F6D-92EC-447D-971B-464AE9B5534E}" presName="rootText2" presStyleLbl="alignAcc1" presStyleIdx="0" presStyleCnt="0" custLinFactX="21526" custLinFactY="-789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C05A892-D473-4D4E-84F8-44C59CA0FAE6}" type="pres">
      <dgm:prSet presAssocID="{95862F6D-92EC-447D-971B-464AE9B5534E}" presName="topArc2" presStyleLbl="parChTrans1D1" presStyleIdx="8" presStyleCnt="42"/>
      <dgm:spPr/>
    </dgm:pt>
    <dgm:pt modelId="{3407CD5D-C80A-4E1A-B568-9841E08DF5E7}" type="pres">
      <dgm:prSet presAssocID="{95862F6D-92EC-447D-971B-464AE9B5534E}" presName="bottomArc2" presStyleLbl="parChTrans1D1" presStyleIdx="9" presStyleCnt="42"/>
      <dgm:spPr/>
    </dgm:pt>
    <dgm:pt modelId="{8DBC1D3F-B7F1-4B1E-85D6-9735750E02CA}" type="pres">
      <dgm:prSet presAssocID="{95862F6D-92EC-447D-971B-464AE9B5534E}" presName="topConnNode2" presStyleLbl="node2" presStyleIdx="0" presStyleCnt="0"/>
      <dgm:spPr/>
      <dgm:t>
        <a:bodyPr/>
        <a:lstStyle/>
        <a:p>
          <a:endParaRPr lang="sk-SK"/>
        </a:p>
      </dgm:t>
    </dgm:pt>
    <dgm:pt modelId="{3A22692C-4211-42D8-A211-22ED97365BD8}" type="pres">
      <dgm:prSet presAssocID="{95862F6D-92EC-447D-971B-464AE9B5534E}" presName="hierChild4" presStyleCnt="0"/>
      <dgm:spPr/>
    </dgm:pt>
    <dgm:pt modelId="{E0E0C3A3-2CEB-40E1-B676-18FC8D9EB598}" type="pres">
      <dgm:prSet presAssocID="{4E5A9D5E-9A93-4AB9-888D-E9003891657E}" presName="Name28" presStyleLbl="parChTrans1D3" presStyleIdx="2" presStyleCnt="14"/>
      <dgm:spPr/>
      <dgm:t>
        <a:bodyPr/>
        <a:lstStyle/>
        <a:p>
          <a:endParaRPr lang="sk-SK"/>
        </a:p>
      </dgm:t>
    </dgm:pt>
    <dgm:pt modelId="{7F9FB597-5E1F-4B6F-9F7A-4BB68CD55468}" type="pres">
      <dgm:prSet presAssocID="{812D0096-F78B-4837-AB25-8531641AC852}" presName="hierRoot2" presStyleCnt="0">
        <dgm:presLayoutVars>
          <dgm:hierBranch val="init"/>
        </dgm:presLayoutVars>
      </dgm:prSet>
      <dgm:spPr/>
    </dgm:pt>
    <dgm:pt modelId="{0D6A216E-39F4-49BE-889C-8BF26781E2B5}" type="pres">
      <dgm:prSet presAssocID="{812D0096-F78B-4837-AB25-8531641AC852}" presName="rootComposite2" presStyleCnt="0"/>
      <dgm:spPr/>
    </dgm:pt>
    <dgm:pt modelId="{F05AC832-63CA-4BEA-BC3C-A4B92CE8F12E}" type="pres">
      <dgm:prSet presAssocID="{812D0096-F78B-4837-AB25-8531641AC852}" presName="rootText2" presStyleLbl="alignAcc1" presStyleIdx="0" presStyleCnt="0" custLinFactX="4421" custLinFactNeighborX="100000" custLinFactNeighborY="-760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3F6760-4B09-49F4-A9D1-C69FBB8ECE89}" type="pres">
      <dgm:prSet presAssocID="{812D0096-F78B-4837-AB25-8531641AC852}" presName="topArc2" presStyleLbl="parChTrans1D1" presStyleIdx="10" presStyleCnt="42"/>
      <dgm:spPr/>
    </dgm:pt>
    <dgm:pt modelId="{E600AF29-72DE-4B12-8474-785D7566AD45}" type="pres">
      <dgm:prSet presAssocID="{812D0096-F78B-4837-AB25-8531641AC852}" presName="bottomArc2" presStyleLbl="parChTrans1D1" presStyleIdx="11" presStyleCnt="42"/>
      <dgm:spPr/>
    </dgm:pt>
    <dgm:pt modelId="{B32E487B-3EEA-4334-BAAA-9D37101E9B0F}" type="pres">
      <dgm:prSet presAssocID="{812D0096-F78B-4837-AB25-8531641AC852}" presName="topConnNode2" presStyleLbl="node3" presStyleIdx="0" presStyleCnt="0"/>
      <dgm:spPr/>
      <dgm:t>
        <a:bodyPr/>
        <a:lstStyle/>
        <a:p>
          <a:endParaRPr lang="sk-SK"/>
        </a:p>
      </dgm:t>
    </dgm:pt>
    <dgm:pt modelId="{04A51C17-0282-456B-AA80-4E6FFCFAA02B}" type="pres">
      <dgm:prSet presAssocID="{812D0096-F78B-4837-AB25-8531641AC852}" presName="hierChild4" presStyleCnt="0"/>
      <dgm:spPr/>
    </dgm:pt>
    <dgm:pt modelId="{4D7B8577-BBCB-443A-AD81-D124ABF22C11}" type="pres">
      <dgm:prSet presAssocID="{812D0096-F78B-4837-AB25-8531641AC852}" presName="hierChild5" presStyleCnt="0"/>
      <dgm:spPr/>
    </dgm:pt>
    <dgm:pt modelId="{67011B80-33FE-482F-A9CF-B76D0B5F4345}" type="pres">
      <dgm:prSet presAssocID="{A586F810-3FDC-4373-92FD-F18808E26CCA}" presName="Name28" presStyleLbl="parChTrans1D3" presStyleIdx="3" presStyleCnt="14"/>
      <dgm:spPr/>
      <dgm:t>
        <a:bodyPr/>
        <a:lstStyle/>
        <a:p>
          <a:endParaRPr lang="sk-SK"/>
        </a:p>
      </dgm:t>
    </dgm:pt>
    <dgm:pt modelId="{5ECA34C8-6583-45DE-A0BF-E41B3DE795F4}" type="pres">
      <dgm:prSet presAssocID="{62B14057-20E7-413D-9FA2-BDA9651438C1}" presName="hierRoot2" presStyleCnt="0">
        <dgm:presLayoutVars>
          <dgm:hierBranch val="init"/>
        </dgm:presLayoutVars>
      </dgm:prSet>
      <dgm:spPr/>
    </dgm:pt>
    <dgm:pt modelId="{FC37B0DC-1B23-43C1-A095-14289F4E0A44}" type="pres">
      <dgm:prSet presAssocID="{62B14057-20E7-413D-9FA2-BDA9651438C1}" presName="rootComposite2" presStyleCnt="0"/>
      <dgm:spPr/>
    </dgm:pt>
    <dgm:pt modelId="{132E7BD1-A08D-4041-A25F-48C412012D9D}" type="pres">
      <dgm:prSet presAssocID="{62B14057-20E7-413D-9FA2-BDA9651438C1}" presName="rootText2" presStyleLbl="alignAcc1" presStyleIdx="0" presStyleCnt="0" custLinFactX="4421" custLinFactNeighborX="100000" custLinFactNeighborY="-60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500AC-26D9-4B9B-AA04-1A611C65F3FE}" type="pres">
      <dgm:prSet presAssocID="{62B14057-20E7-413D-9FA2-BDA9651438C1}" presName="topArc2" presStyleLbl="parChTrans1D1" presStyleIdx="12" presStyleCnt="42"/>
      <dgm:spPr/>
    </dgm:pt>
    <dgm:pt modelId="{0E503033-8889-4A1F-AF98-DFBDF560B7F5}" type="pres">
      <dgm:prSet presAssocID="{62B14057-20E7-413D-9FA2-BDA9651438C1}" presName="bottomArc2" presStyleLbl="parChTrans1D1" presStyleIdx="13" presStyleCnt="42"/>
      <dgm:spPr/>
    </dgm:pt>
    <dgm:pt modelId="{4CAAC97D-3891-4D09-8140-560ACC501E36}" type="pres">
      <dgm:prSet presAssocID="{62B14057-20E7-413D-9FA2-BDA9651438C1}" presName="topConnNode2" presStyleLbl="node3" presStyleIdx="0" presStyleCnt="0"/>
      <dgm:spPr/>
      <dgm:t>
        <a:bodyPr/>
        <a:lstStyle/>
        <a:p>
          <a:endParaRPr lang="sk-SK"/>
        </a:p>
      </dgm:t>
    </dgm:pt>
    <dgm:pt modelId="{6FDE3C34-BCAA-4360-939A-FBEC2074BB05}" type="pres">
      <dgm:prSet presAssocID="{62B14057-20E7-413D-9FA2-BDA9651438C1}" presName="hierChild4" presStyleCnt="0"/>
      <dgm:spPr/>
    </dgm:pt>
    <dgm:pt modelId="{B3F5FF23-3505-4366-8463-6BC982B14F62}" type="pres">
      <dgm:prSet presAssocID="{62B14057-20E7-413D-9FA2-BDA9651438C1}" presName="hierChild5" presStyleCnt="0"/>
      <dgm:spPr/>
    </dgm:pt>
    <dgm:pt modelId="{03D30D0C-6967-40A8-B456-D9BE455BFA25}" type="pres">
      <dgm:prSet presAssocID="{3D130766-E812-47D5-AABB-4BB05C6BE064}" presName="Name28" presStyleLbl="parChTrans1D3" presStyleIdx="4" presStyleCnt="14"/>
      <dgm:spPr/>
      <dgm:t>
        <a:bodyPr/>
        <a:lstStyle/>
        <a:p>
          <a:endParaRPr lang="sk-SK"/>
        </a:p>
      </dgm:t>
    </dgm:pt>
    <dgm:pt modelId="{9552F67A-9DE7-48FB-A067-9CE1146AFB74}" type="pres">
      <dgm:prSet presAssocID="{E514492C-7B80-4420-8B6F-8F8664E383A0}" presName="hierRoot2" presStyleCnt="0">
        <dgm:presLayoutVars>
          <dgm:hierBranch val="init"/>
        </dgm:presLayoutVars>
      </dgm:prSet>
      <dgm:spPr/>
    </dgm:pt>
    <dgm:pt modelId="{FABC46DE-7C1A-4EE3-B415-12E602AB282E}" type="pres">
      <dgm:prSet presAssocID="{E514492C-7B80-4420-8B6F-8F8664E383A0}" presName="rootComposite2" presStyleCnt="0"/>
      <dgm:spPr/>
    </dgm:pt>
    <dgm:pt modelId="{94CACCAC-C665-49D9-A869-27554B5D6135}" type="pres">
      <dgm:prSet presAssocID="{E514492C-7B80-4420-8B6F-8F8664E383A0}" presName="rootText2" presStyleLbl="alignAcc1" presStyleIdx="0" presStyleCnt="0" custLinFactX="4421" custLinFactNeighborX="100000" custLinFactNeighborY="-34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8EF740-5BB4-41C0-8340-7DF20A014C6E}" type="pres">
      <dgm:prSet presAssocID="{E514492C-7B80-4420-8B6F-8F8664E383A0}" presName="topArc2" presStyleLbl="parChTrans1D1" presStyleIdx="14" presStyleCnt="42"/>
      <dgm:spPr/>
    </dgm:pt>
    <dgm:pt modelId="{054FC21A-6D6D-4B4C-81E0-1EB9B2C2877D}" type="pres">
      <dgm:prSet presAssocID="{E514492C-7B80-4420-8B6F-8F8664E383A0}" presName="bottomArc2" presStyleLbl="parChTrans1D1" presStyleIdx="15" presStyleCnt="42"/>
      <dgm:spPr/>
    </dgm:pt>
    <dgm:pt modelId="{68D078F8-72D1-4481-B6EC-2F45965B9893}" type="pres">
      <dgm:prSet presAssocID="{E514492C-7B80-4420-8B6F-8F8664E383A0}" presName="topConnNode2" presStyleLbl="node3" presStyleIdx="0" presStyleCnt="0"/>
      <dgm:spPr/>
      <dgm:t>
        <a:bodyPr/>
        <a:lstStyle/>
        <a:p>
          <a:endParaRPr lang="sk-SK"/>
        </a:p>
      </dgm:t>
    </dgm:pt>
    <dgm:pt modelId="{DB344150-4935-4611-A209-D2C7D66B48A6}" type="pres">
      <dgm:prSet presAssocID="{E514492C-7B80-4420-8B6F-8F8664E383A0}" presName="hierChild4" presStyleCnt="0"/>
      <dgm:spPr/>
    </dgm:pt>
    <dgm:pt modelId="{C9097197-259E-4715-8884-2350629846B3}" type="pres">
      <dgm:prSet presAssocID="{E514492C-7B80-4420-8B6F-8F8664E383A0}" presName="hierChild5" presStyleCnt="0"/>
      <dgm:spPr/>
    </dgm:pt>
    <dgm:pt modelId="{067921DE-3924-48E9-94A8-4681F861780F}" type="pres">
      <dgm:prSet presAssocID="{95862F6D-92EC-447D-971B-464AE9B5534E}" presName="hierChild5" presStyleCnt="0"/>
      <dgm:spPr/>
    </dgm:pt>
    <dgm:pt modelId="{E9D0F98E-A83A-45F9-B587-26D950D748AE}" type="pres">
      <dgm:prSet presAssocID="{EA1310E4-FEE4-41DE-BBCA-A8A7047E839F}" presName="Name28" presStyleLbl="parChTrans1D2" presStyleIdx="2" presStyleCnt="6"/>
      <dgm:spPr/>
      <dgm:t>
        <a:bodyPr/>
        <a:lstStyle/>
        <a:p>
          <a:endParaRPr lang="sk-SK"/>
        </a:p>
      </dgm:t>
    </dgm:pt>
    <dgm:pt modelId="{F8607F53-2AB1-4EFF-851B-632924081D69}" type="pres">
      <dgm:prSet presAssocID="{5896FB7F-B27C-4045-8B01-F2928EEF865B}" presName="hierRoot2" presStyleCnt="0">
        <dgm:presLayoutVars>
          <dgm:hierBranch val="init"/>
        </dgm:presLayoutVars>
      </dgm:prSet>
      <dgm:spPr/>
    </dgm:pt>
    <dgm:pt modelId="{74A88DD3-E74D-4A6B-9AF2-FEB56D0AF1AF}" type="pres">
      <dgm:prSet presAssocID="{5896FB7F-B27C-4045-8B01-F2928EEF865B}" presName="rootComposite2" presStyleCnt="0"/>
      <dgm:spPr/>
    </dgm:pt>
    <dgm:pt modelId="{0A1BDA67-82FC-416D-8B08-C1CB418CAE93}" type="pres">
      <dgm:prSet presAssocID="{5896FB7F-B27C-4045-8B01-F2928EEF865B}" presName="rootText2" presStyleLbl="alignAcc1" presStyleIdx="0" presStyleCnt="0" custLinFactX="-21263" custLinFactY="-789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BB9729-E0C4-4311-AC05-5A9FF3ABF405}" type="pres">
      <dgm:prSet presAssocID="{5896FB7F-B27C-4045-8B01-F2928EEF865B}" presName="topArc2" presStyleLbl="parChTrans1D1" presStyleIdx="16" presStyleCnt="42"/>
      <dgm:spPr/>
    </dgm:pt>
    <dgm:pt modelId="{B72CBDA2-DC45-4D66-8A04-6BC685E2B31B}" type="pres">
      <dgm:prSet presAssocID="{5896FB7F-B27C-4045-8B01-F2928EEF865B}" presName="bottomArc2" presStyleLbl="parChTrans1D1" presStyleIdx="17" presStyleCnt="42"/>
      <dgm:spPr/>
    </dgm:pt>
    <dgm:pt modelId="{C9EF43FB-F0EF-4F2B-A053-165CABA63291}" type="pres">
      <dgm:prSet presAssocID="{5896FB7F-B27C-4045-8B01-F2928EEF865B}" presName="topConnNode2" presStyleLbl="node2" presStyleIdx="0" presStyleCnt="0"/>
      <dgm:spPr/>
      <dgm:t>
        <a:bodyPr/>
        <a:lstStyle/>
        <a:p>
          <a:endParaRPr lang="sk-SK"/>
        </a:p>
      </dgm:t>
    </dgm:pt>
    <dgm:pt modelId="{745B8DF0-954A-4F43-BA0F-DD7D13C2DED1}" type="pres">
      <dgm:prSet presAssocID="{5896FB7F-B27C-4045-8B01-F2928EEF865B}" presName="hierChild4" presStyleCnt="0"/>
      <dgm:spPr/>
    </dgm:pt>
    <dgm:pt modelId="{BC1E7F52-B9CC-47B6-9B14-1C31C4B8B25E}" type="pres">
      <dgm:prSet presAssocID="{4351769C-D19C-4908-9054-275EBE1707E4}" presName="Name28" presStyleLbl="parChTrans1D3" presStyleIdx="5" presStyleCnt="14"/>
      <dgm:spPr/>
      <dgm:t>
        <a:bodyPr/>
        <a:lstStyle/>
        <a:p>
          <a:endParaRPr lang="sk-SK"/>
        </a:p>
      </dgm:t>
    </dgm:pt>
    <dgm:pt modelId="{565EC7A0-3328-4D25-BE79-7E670BD12A39}" type="pres">
      <dgm:prSet presAssocID="{68F06957-5128-4E6E-8BA6-7E17BDC1055C}" presName="hierRoot2" presStyleCnt="0">
        <dgm:presLayoutVars>
          <dgm:hierBranch val="init"/>
        </dgm:presLayoutVars>
      </dgm:prSet>
      <dgm:spPr/>
    </dgm:pt>
    <dgm:pt modelId="{BF12F567-DB2D-4343-B62E-B6C0504021C3}" type="pres">
      <dgm:prSet presAssocID="{68F06957-5128-4E6E-8BA6-7E17BDC1055C}" presName="rootComposite2" presStyleCnt="0"/>
      <dgm:spPr/>
    </dgm:pt>
    <dgm:pt modelId="{2E89A62A-1D05-45EC-BAD9-F67EE3CB02E5}" type="pres">
      <dgm:prSet presAssocID="{68F06957-5128-4E6E-8BA6-7E17BDC1055C}" presName="rootText2" presStyleLbl="alignAcc1" presStyleIdx="0" presStyleCnt="0" custLinFactX="-34054" custLinFactNeighborX="-100000" custLinFactNeighborY="-715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A3655B5-974C-4707-A972-CCE2BEB1438E}" type="pres">
      <dgm:prSet presAssocID="{68F06957-5128-4E6E-8BA6-7E17BDC1055C}" presName="topArc2" presStyleLbl="parChTrans1D1" presStyleIdx="18" presStyleCnt="42"/>
      <dgm:spPr/>
    </dgm:pt>
    <dgm:pt modelId="{81C078E8-5736-4572-A638-BC9BFB60D9ED}" type="pres">
      <dgm:prSet presAssocID="{68F06957-5128-4E6E-8BA6-7E17BDC1055C}" presName="bottomArc2" presStyleLbl="parChTrans1D1" presStyleIdx="19" presStyleCnt="42"/>
      <dgm:spPr/>
    </dgm:pt>
    <dgm:pt modelId="{455F3CF5-810C-45DC-8232-0E08CACA34A1}" type="pres">
      <dgm:prSet presAssocID="{68F06957-5128-4E6E-8BA6-7E17BDC1055C}" presName="topConnNode2" presStyleLbl="node3" presStyleIdx="0" presStyleCnt="0"/>
      <dgm:spPr/>
      <dgm:t>
        <a:bodyPr/>
        <a:lstStyle/>
        <a:p>
          <a:endParaRPr lang="sk-SK"/>
        </a:p>
      </dgm:t>
    </dgm:pt>
    <dgm:pt modelId="{93EB8826-9F77-4692-91BB-5E82EA826E3D}" type="pres">
      <dgm:prSet presAssocID="{68F06957-5128-4E6E-8BA6-7E17BDC1055C}" presName="hierChild4" presStyleCnt="0"/>
      <dgm:spPr/>
    </dgm:pt>
    <dgm:pt modelId="{D8F11C08-B054-43BD-9497-B562C8BC3652}" type="pres">
      <dgm:prSet presAssocID="{68F06957-5128-4E6E-8BA6-7E17BDC1055C}" presName="hierChild5" presStyleCnt="0"/>
      <dgm:spPr/>
    </dgm:pt>
    <dgm:pt modelId="{7226DD48-ACA6-4F75-BA7C-ECA34C9155D4}" type="pres">
      <dgm:prSet presAssocID="{99AD4EB7-7A37-42D2-B9BB-7B4932E601C8}" presName="Name28" presStyleLbl="parChTrans1D3" presStyleIdx="6" presStyleCnt="14"/>
      <dgm:spPr/>
      <dgm:t>
        <a:bodyPr/>
        <a:lstStyle/>
        <a:p>
          <a:endParaRPr lang="sk-SK"/>
        </a:p>
      </dgm:t>
    </dgm:pt>
    <dgm:pt modelId="{CE258FF6-3535-42BB-A966-EDFDBC7B1F38}" type="pres">
      <dgm:prSet presAssocID="{AC1D40BB-3ED0-4F2E-AAA9-6DAA953D3BEB}" presName="hierRoot2" presStyleCnt="0">
        <dgm:presLayoutVars>
          <dgm:hierBranch val="init"/>
        </dgm:presLayoutVars>
      </dgm:prSet>
      <dgm:spPr/>
    </dgm:pt>
    <dgm:pt modelId="{EB1B83D9-1DAD-4A81-9317-9BE4F1198B73}" type="pres">
      <dgm:prSet presAssocID="{AC1D40BB-3ED0-4F2E-AAA9-6DAA953D3BEB}" presName="rootComposite2" presStyleCnt="0"/>
      <dgm:spPr/>
    </dgm:pt>
    <dgm:pt modelId="{C3226E78-056A-4379-B5BC-D0CFBEB1397C}" type="pres">
      <dgm:prSet presAssocID="{AC1D40BB-3ED0-4F2E-AAA9-6DAA953D3BEB}" presName="rootText2" presStyleLbl="alignAcc1" presStyleIdx="0" presStyleCnt="0" custLinFactX="-34053" custLinFactNeighborX="-100000" custLinFactNeighborY="-6011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26E013F-3CA2-4D02-8283-58EBE00EFBB9}" type="pres">
      <dgm:prSet presAssocID="{AC1D40BB-3ED0-4F2E-AAA9-6DAA953D3BEB}" presName="topArc2" presStyleLbl="parChTrans1D1" presStyleIdx="20" presStyleCnt="42"/>
      <dgm:spPr/>
    </dgm:pt>
    <dgm:pt modelId="{F89860EF-CB49-43F5-AEFA-C32C79972CA3}" type="pres">
      <dgm:prSet presAssocID="{AC1D40BB-3ED0-4F2E-AAA9-6DAA953D3BEB}" presName="bottomArc2" presStyleLbl="parChTrans1D1" presStyleIdx="21" presStyleCnt="42"/>
      <dgm:spPr/>
    </dgm:pt>
    <dgm:pt modelId="{C9455CD0-E82F-447F-92A5-232FCD6EC40C}" type="pres">
      <dgm:prSet presAssocID="{AC1D40BB-3ED0-4F2E-AAA9-6DAA953D3BEB}" presName="topConnNode2" presStyleLbl="node3" presStyleIdx="0" presStyleCnt="0"/>
      <dgm:spPr/>
      <dgm:t>
        <a:bodyPr/>
        <a:lstStyle/>
        <a:p>
          <a:endParaRPr lang="sk-SK"/>
        </a:p>
      </dgm:t>
    </dgm:pt>
    <dgm:pt modelId="{7D2660D4-82A1-40AD-BB37-70E1027A2B76}" type="pres">
      <dgm:prSet presAssocID="{AC1D40BB-3ED0-4F2E-AAA9-6DAA953D3BEB}" presName="hierChild4" presStyleCnt="0"/>
      <dgm:spPr/>
    </dgm:pt>
    <dgm:pt modelId="{27C4A83B-5858-4BB5-9FB2-91621F4681D5}" type="pres">
      <dgm:prSet presAssocID="{AC1D40BB-3ED0-4F2E-AAA9-6DAA953D3BEB}" presName="hierChild5" presStyleCnt="0"/>
      <dgm:spPr/>
    </dgm:pt>
    <dgm:pt modelId="{795FA68D-328D-4457-AE48-085AE14EFDC4}" type="pres">
      <dgm:prSet presAssocID="{5896FB7F-B27C-4045-8B01-F2928EEF865B}" presName="hierChild5" presStyleCnt="0"/>
      <dgm:spPr/>
    </dgm:pt>
    <dgm:pt modelId="{121F47F0-90F1-4444-8077-246DCD0A5E36}" type="pres">
      <dgm:prSet presAssocID="{C6A19A42-2AFA-4910-A80D-A21CCF40EE1A}" presName="Name28" presStyleLbl="parChTrans1D2" presStyleIdx="3" presStyleCnt="6"/>
      <dgm:spPr/>
      <dgm:t>
        <a:bodyPr/>
        <a:lstStyle/>
        <a:p>
          <a:endParaRPr lang="sk-SK"/>
        </a:p>
      </dgm:t>
    </dgm:pt>
    <dgm:pt modelId="{0A866885-A26C-4574-B558-33956746976F}" type="pres">
      <dgm:prSet presAssocID="{DE6E5DB1-F04A-4530-965E-2D5C9EA32855}" presName="hierRoot2" presStyleCnt="0">
        <dgm:presLayoutVars>
          <dgm:hierBranch val="init"/>
        </dgm:presLayoutVars>
      </dgm:prSet>
      <dgm:spPr/>
    </dgm:pt>
    <dgm:pt modelId="{57694168-5E91-4DAC-86D2-E62B7532821F}" type="pres">
      <dgm:prSet presAssocID="{DE6E5DB1-F04A-4530-965E-2D5C9EA32855}" presName="rootComposite2" presStyleCnt="0"/>
      <dgm:spPr/>
    </dgm:pt>
    <dgm:pt modelId="{FAB93C70-951B-445B-9CD5-4EE2AED36C59}" type="pres">
      <dgm:prSet presAssocID="{DE6E5DB1-F04A-4530-965E-2D5C9EA32855}" presName="rootText2" presStyleLbl="alignAcc1" presStyleIdx="0" presStyleCnt="0" custLinFactY="-7895" custLinFactNeighborX="55737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1DEEF54-23DB-442C-812E-DB022AF8DEC8}" type="pres">
      <dgm:prSet presAssocID="{DE6E5DB1-F04A-4530-965E-2D5C9EA32855}" presName="topArc2" presStyleLbl="parChTrans1D1" presStyleIdx="22" presStyleCnt="42"/>
      <dgm:spPr/>
    </dgm:pt>
    <dgm:pt modelId="{A49FB166-8D49-4F4F-AD91-D5D93916C016}" type="pres">
      <dgm:prSet presAssocID="{DE6E5DB1-F04A-4530-965E-2D5C9EA32855}" presName="bottomArc2" presStyleLbl="parChTrans1D1" presStyleIdx="23" presStyleCnt="42"/>
      <dgm:spPr/>
    </dgm:pt>
    <dgm:pt modelId="{A76DAF45-C8CB-4E3C-A98C-17CDBF8C6A56}" type="pres">
      <dgm:prSet presAssocID="{DE6E5DB1-F04A-4530-965E-2D5C9EA32855}" presName="topConnNode2" presStyleLbl="node2" presStyleIdx="0" presStyleCnt="0"/>
      <dgm:spPr/>
      <dgm:t>
        <a:bodyPr/>
        <a:lstStyle/>
        <a:p>
          <a:endParaRPr lang="sk-SK"/>
        </a:p>
      </dgm:t>
    </dgm:pt>
    <dgm:pt modelId="{A95CDF1D-D26B-4D6A-B022-B2FE42B6BBB4}" type="pres">
      <dgm:prSet presAssocID="{DE6E5DB1-F04A-4530-965E-2D5C9EA32855}" presName="hierChild4" presStyleCnt="0"/>
      <dgm:spPr/>
    </dgm:pt>
    <dgm:pt modelId="{01B26BB4-D10E-4791-90A7-57ED84D435B7}" type="pres">
      <dgm:prSet presAssocID="{DE7D0DBA-C51D-4050-8A72-B9F963B4E6D2}" presName="Name28" presStyleLbl="parChTrans1D3" presStyleIdx="7" presStyleCnt="14"/>
      <dgm:spPr/>
      <dgm:t>
        <a:bodyPr/>
        <a:lstStyle/>
        <a:p>
          <a:endParaRPr lang="sk-SK"/>
        </a:p>
      </dgm:t>
    </dgm:pt>
    <dgm:pt modelId="{4B42A6A5-5DA9-4855-8722-D14FB2687664}" type="pres">
      <dgm:prSet presAssocID="{A4B5338E-6D8D-421E-9CA4-5A74D414E4FD}" presName="hierRoot2" presStyleCnt="0">
        <dgm:presLayoutVars>
          <dgm:hierBranch val="init"/>
        </dgm:presLayoutVars>
      </dgm:prSet>
      <dgm:spPr/>
    </dgm:pt>
    <dgm:pt modelId="{760975CF-8E03-4525-AFA1-331637908748}" type="pres">
      <dgm:prSet presAssocID="{A4B5338E-6D8D-421E-9CA4-5A74D414E4FD}" presName="rootComposite2" presStyleCnt="0"/>
      <dgm:spPr/>
    </dgm:pt>
    <dgm:pt modelId="{9FEE4000-4247-40AE-BB05-F7690712CAE4}" type="pres">
      <dgm:prSet presAssocID="{A4B5338E-6D8D-421E-9CA4-5A74D414E4FD}" presName="rootText2" presStyleLbl="alignAcc1" presStyleIdx="0" presStyleCnt="0" custLinFactNeighborX="-54947" custLinFactNeighborY="-76069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060A899-18D1-4D56-A2FA-EBA310DCC7D3}" type="pres">
      <dgm:prSet presAssocID="{A4B5338E-6D8D-421E-9CA4-5A74D414E4FD}" presName="topArc2" presStyleLbl="parChTrans1D1" presStyleIdx="24" presStyleCnt="42"/>
      <dgm:spPr/>
    </dgm:pt>
    <dgm:pt modelId="{C9BFF925-642E-4A8A-8854-A622BCC7C65A}" type="pres">
      <dgm:prSet presAssocID="{A4B5338E-6D8D-421E-9CA4-5A74D414E4FD}" presName="bottomArc2" presStyleLbl="parChTrans1D1" presStyleIdx="25" presStyleCnt="42"/>
      <dgm:spPr/>
    </dgm:pt>
    <dgm:pt modelId="{0D9A76F4-C923-449E-89FB-3F0E7BF27B54}" type="pres">
      <dgm:prSet presAssocID="{A4B5338E-6D8D-421E-9CA4-5A74D414E4FD}" presName="topConnNode2" presStyleLbl="node3" presStyleIdx="0" presStyleCnt="0"/>
      <dgm:spPr/>
      <dgm:t>
        <a:bodyPr/>
        <a:lstStyle/>
        <a:p>
          <a:endParaRPr lang="sk-SK"/>
        </a:p>
      </dgm:t>
    </dgm:pt>
    <dgm:pt modelId="{AF727098-534E-4693-BFED-1A3F0A0424AB}" type="pres">
      <dgm:prSet presAssocID="{A4B5338E-6D8D-421E-9CA4-5A74D414E4FD}" presName="hierChild4" presStyleCnt="0"/>
      <dgm:spPr/>
    </dgm:pt>
    <dgm:pt modelId="{17B7FC3F-4492-44D6-A2DE-5216029FDC8C}" type="pres">
      <dgm:prSet presAssocID="{A4B5338E-6D8D-421E-9CA4-5A74D414E4FD}" presName="hierChild5" presStyleCnt="0"/>
      <dgm:spPr/>
    </dgm:pt>
    <dgm:pt modelId="{3253B72D-8F37-47CD-AFC6-DC84F49FC2A4}" type="pres">
      <dgm:prSet presAssocID="{DE6E5DB1-F04A-4530-965E-2D5C9EA32855}" presName="hierChild5" presStyleCnt="0"/>
      <dgm:spPr/>
    </dgm:pt>
    <dgm:pt modelId="{444D76B5-59FC-47C7-9736-2EBD50CD6241}" type="pres">
      <dgm:prSet presAssocID="{DDB25601-ED8C-42C4-B252-08D7165C30F3}" presName="Name28" presStyleLbl="parChTrans1D2" presStyleIdx="4" presStyleCnt="6"/>
      <dgm:spPr/>
      <dgm:t>
        <a:bodyPr/>
        <a:lstStyle/>
        <a:p>
          <a:endParaRPr lang="sk-SK"/>
        </a:p>
      </dgm:t>
    </dgm:pt>
    <dgm:pt modelId="{10588188-3F59-4FEE-A093-F28E145E40BA}" type="pres">
      <dgm:prSet presAssocID="{1A644726-BE53-4C51-B26E-8D60C6A7DD8F}" presName="hierRoot2" presStyleCnt="0">
        <dgm:presLayoutVars>
          <dgm:hierBranch val="init"/>
        </dgm:presLayoutVars>
      </dgm:prSet>
      <dgm:spPr/>
    </dgm:pt>
    <dgm:pt modelId="{85006626-D280-4E60-8B9E-902799AD3AE1}" type="pres">
      <dgm:prSet presAssocID="{1A644726-BE53-4C51-B26E-8D60C6A7DD8F}" presName="rootComposite2" presStyleCnt="0"/>
      <dgm:spPr/>
    </dgm:pt>
    <dgm:pt modelId="{D9D62A4D-68A9-4915-83F5-2FA56CF51B16}" type="pres">
      <dgm:prSet presAssocID="{1A644726-BE53-4C51-B26E-8D60C6A7DD8F}" presName="rootText2" presStyleLbl="alignAcc1" presStyleIdx="0" presStyleCnt="0" custLinFactY="-7895" custLinFactNeighborX="54421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29BAF00-8C15-4BBA-B254-F5303406F2AE}" type="pres">
      <dgm:prSet presAssocID="{1A644726-BE53-4C51-B26E-8D60C6A7DD8F}" presName="topArc2" presStyleLbl="parChTrans1D1" presStyleIdx="26" presStyleCnt="42"/>
      <dgm:spPr/>
    </dgm:pt>
    <dgm:pt modelId="{9C87A02B-91CC-4336-81EE-8A90BCE84292}" type="pres">
      <dgm:prSet presAssocID="{1A644726-BE53-4C51-B26E-8D60C6A7DD8F}" presName="bottomArc2" presStyleLbl="parChTrans1D1" presStyleIdx="27" presStyleCnt="42"/>
      <dgm:spPr/>
    </dgm:pt>
    <dgm:pt modelId="{B202976C-4D28-45A0-A35E-F7DA3A42EEEC}" type="pres">
      <dgm:prSet presAssocID="{1A644726-BE53-4C51-B26E-8D60C6A7DD8F}" presName="topConnNode2" presStyleLbl="node2" presStyleIdx="0" presStyleCnt="0"/>
      <dgm:spPr/>
      <dgm:t>
        <a:bodyPr/>
        <a:lstStyle/>
        <a:p>
          <a:endParaRPr lang="sk-SK"/>
        </a:p>
      </dgm:t>
    </dgm:pt>
    <dgm:pt modelId="{CE1D5E9A-26B6-4F91-BB62-D803D8547739}" type="pres">
      <dgm:prSet presAssocID="{1A644726-BE53-4C51-B26E-8D60C6A7DD8F}" presName="hierChild4" presStyleCnt="0"/>
      <dgm:spPr/>
    </dgm:pt>
    <dgm:pt modelId="{2530BBD4-5883-49D5-A726-2837C65C4D30}" type="pres">
      <dgm:prSet presAssocID="{E8754956-4D0E-4BF9-8C0B-5F9716CE7FAB}" presName="Name28" presStyleLbl="parChTrans1D3" presStyleIdx="8" presStyleCnt="14"/>
      <dgm:spPr/>
      <dgm:t>
        <a:bodyPr/>
        <a:lstStyle/>
        <a:p>
          <a:endParaRPr lang="sk-SK"/>
        </a:p>
      </dgm:t>
    </dgm:pt>
    <dgm:pt modelId="{A8A448C0-3409-4B59-BBA4-40302FB6643F}" type="pres">
      <dgm:prSet presAssocID="{63093AD5-9B12-4687-86DD-1CE57CC6A7CA}" presName="hierRoot2" presStyleCnt="0">
        <dgm:presLayoutVars>
          <dgm:hierBranch val="init"/>
        </dgm:presLayoutVars>
      </dgm:prSet>
      <dgm:spPr/>
    </dgm:pt>
    <dgm:pt modelId="{F7677834-9047-4A59-B995-EA5C9F879FA5}" type="pres">
      <dgm:prSet presAssocID="{63093AD5-9B12-4687-86DD-1CE57CC6A7CA}" presName="rootComposite2" presStyleCnt="0"/>
      <dgm:spPr/>
    </dgm:pt>
    <dgm:pt modelId="{DF4110B2-EFAC-463A-8B83-8BB791741CBA}" type="pres">
      <dgm:prSet presAssocID="{63093AD5-9B12-4687-86DD-1CE57CC6A7CA}" presName="rootText2" presStyleLbl="alignAcc1" presStyleIdx="0" presStyleCnt="0" custLinFactNeighborX="-65000" custLinFactNeighborY="-7606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1B7FD35-721E-47FA-8E51-6EBD57214D48}" type="pres">
      <dgm:prSet presAssocID="{63093AD5-9B12-4687-86DD-1CE57CC6A7CA}" presName="topArc2" presStyleLbl="parChTrans1D1" presStyleIdx="28" presStyleCnt="42"/>
      <dgm:spPr/>
    </dgm:pt>
    <dgm:pt modelId="{C638E002-697E-4E51-9B69-495BC8E31E5B}" type="pres">
      <dgm:prSet presAssocID="{63093AD5-9B12-4687-86DD-1CE57CC6A7CA}" presName="bottomArc2" presStyleLbl="parChTrans1D1" presStyleIdx="29" presStyleCnt="42"/>
      <dgm:spPr/>
    </dgm:pt>
    <dgm:pt modelId="{4D9DC1B2-0E68-4313-99E5-01F6767A9BE6}" type="pres">
      <dgm:prSet presAssocID="{63093AD5-9B12-4687-86DD-1CE57CC6A7CA}" presName="topConnNode2" presStyleLbl="node3" presStyleIdx="0" presStyleCnt="0"/>
      <dgm:spPr/>
      <dgm:t>
        <a:bodyPr/>
        <a:lstStyle/>
        <a:p>
          <a:endParaRPr lang="sk-SK"/>
        </a:p>
      </dgm:t>
    </dgm:pt>
    <dgm:pt modelId="{BC486354-7593-4F6B-BA38-B997B518887A}" type="pres">
      <dgm:prSet presAssocID="{63093AD5-9B12-4687-86DD-1CE57CC6A7CA}" presName="hierChild4" presStyleCnt="0"/>
      <dgm:spPr/>
    </dgm:pt>
    <dgm:pt modelId="{4DDD2830-8DF4-42B2-ACD3-D542483E9CBD}" type="pres">
      <dgm:prSet presAssocID="{63093AD5-9B12-4687-86DD-1CE57CC6A7CA}" presName="hierChild5" presStyleCnt="0"/>
      <dgm:spPr/>
    </dgm:pt>
    <dgm:pt modelId="{EC0ED73F-12E5-4BEF-9A63-D0A0E68F0873}" type="pres">
      <dgm:prSet presAssocID="{6509672D-3327-4045-BFD9-90B3C67F792D}" presName="Name28" presStyleLbl="parChTrans1D3" presStyleIdx="9" presStyleCnt="14"/>
      <dgm:spPr/>
      <dgm:t>
        <a:bodyPr/>
        <a:lstStyle/>
        <a:p>
          <a:endParaRPr lang="sk-SK"/>
        </a:p>
      </dgm:t>
    </dgm:pt>
    <dgm:pt modelId="{FB86D9DC-B2F8-4D2B-BC1A-0DC00C8E9760}" type="pres">
      <dgm:prSet presAssocID="{5E4E1E6A-9C82-407B-8F91-51243F7132E6}" presName="hierRoot2" presStyleCnt="0">
        <dgm:presLayoutVars>
          <dgm:hierBranch val="init"/>
        </dgm:presLayoutVars>
      </dgm:prSet>
      <dgm:spPr/>
    </dgm:pt>
    <dgm:pt modelId="{0F6C0B23-70DE-40E5-9D4B-603348C0B663}" type="pres">
      <dgm:prSet presAssocID="{5E4E1E6A-9C82-407B-8F91-51243F7132E6}" presName="rootComposite2" presStyleCnt="0"/>
      <dgm:spPr/>
    </dgm:pt>
    <dgm:pt modelId="{A104FC85-5AC2-4C21-8190-DF9C635F7397}" type="pres">
      <dgm:prSet presAssocID="{5E4E1E6A-9C82-407B-8F91-51243F7132E6}" presName="rootText2" presStyleLbl="alignAcc1" presStyleIdx="0" presStyleCnt="0" custLinFactNeighborX="-65000" custLinFactNeighborY="-60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D74498-DA3F-4DD3-B889-8B187D21140C}" type="pres">
      <dgm:prSet presAssocID="{5E4E1E6A-9C82-407B-8F91-51243F7132E6}" presName="topArc2" presStyleLbl="parChTrans1D1" presStyleIdx="30" presStyleCnt="42"/>
      <dgm:spPr/>
    </dgm:pt>
    <dgm:pt modelId="{DAF6ABAA-396C-4613-9AD6-DF7AFFF068C7}" type="pres">
      <dgm:prSet presAssocID="{5E4E1E6A-9C82-407B-8F91-51243F7132E6}" presName="bottomArc2" presStyleLbl="parChTrans1D1" presStyleIdx="31" presStyleCnt="42"/>
      <dgm:spPr/>
    </dgm:pt>
    <dgm:pt modelId="{0EA14E2E-5137-47BA-9CC9-535B8FEA7A3A}" type="pres">
      <dgm:prSet presAssocID="{5E4E1E6A-9C82-407B-8F91-51243F7132E6}" presName="topConnNode2" presStyleLbl="node3" presStyleIdx="0" presStyleCnt="0"/>
      <dgm:spPr/>
      <dgm:t>
        <a:bodyPr/>
        <a:lstStyle/>
        <a:p>
          <a:endParaRPr lang="sk-SK"/>
        </a:p>
      </dgm:t>
    </dgm:pt>
    <dgm:pt modelId="{F21A7686-00F8-4A3D-A6D7-0780A56ECD42}" type="pres">
      <dgm:prSet presAssocID="{5E4E1E6A-9C82-407B-8F91-51243F7132E6}" presName="hierChild4" presStyleCnt="0"/>
      <dgm:spPr/>
    </dgm:pt>
    <dgm:pt modelId="{FD363FDA-C232-40F8-AE59-7EC5AAA669CE}" type="pres">
      <dgm:prSet presAssocID="{5E4E1E6A-9C82-407B-8F91-51243F7132E6}" presName="hierChild5" presStyleCnt="0"/>
      <dgm:spPr/>
    </dgm:pt>
    <dgm:pt modelId="{91E6503F-8F90-4A03-8308-4BC021350100}" type="pres">
      <dgm:prSet presAssocID="{57BBCF31-435F-46B4-9B4A-A34427741DF3}" presName="Name28" presStyleLbl="parChTrans1D3" presStyleIdx="10" presStyleCnt="14"/>
      <dgm:spPr/>
      <dgm:t>
        <a:bodyPr/>
        <a:lstStyle/>
        <a:p>
          <a:endParaRPr lang="sk-SK"/>
        </a:p>
      </dgm:t>
    </dgm:pt>
    <dgm:pt modelId="{69BA8BE6-F3A2-42BE-8AAC-1C677944CCB2}" type="pres">
      <dgm:prSet presAssocID="{4CB199B0-70EA-47FA-A756-A1A02343697E}" presName="hierRoot2" presStyleCnt="0">
        <dgm:presLayoutVars>
          <dgm:hierBranch val="init"/>
        </dgm:presLayoutVars>
      </dgm:prSet>
      <dgm:spPr/>
    </dgm:pt>
    <dgm:pt modelId="{B21478E9-C75C-4010-B0E5-2EE11DBF0F55}" type="pres">
      <dgm:prSet presAssocID="{4CB199B0-70EA-47FA-A756-A1A02343697E}" presName="rootComposite2" presStyleCnt="0"/>
      <dgm:spPr/>
    </dgm:pt>
    <dgm:pt modelId="{E6E4B9FB-F707-45C4-B5E2-DF760356542B}" type="pres">
      <dgm:prSet presAssocID="{4CB199B0-70EA-47FA-A756-A1A02343697E}" presName="rootText2" presStyleLbl="alignAcc1" presStyleIdx="0" presStyleCnt="0" custLinFactY="100000" custLinFactNeighborX="-65000" custLinFactNeighborY="132439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DB3E83A-6A3F-4E9E-B5A3-52C7C18B27F3}" type="pres">
      <dgm:prSet presAssocID="{4CB199B0-70EA-47FA-A756-A1A02343697E}" presName="topArc2" presStyleLbl="parChTrans1D1" presStyleIdx="32" presStyleCnt="42"/>
      <dgm:spPr/>
    </dgm:pt>
    <dgm:pt modelId="{8A9C5692-BF72-4B02-94E2-AA9EC64BCF88}" type="pres">
      <dgm:prSet presAssocID="{4CB199B0-70EA-47FA-A756-A1A02343697E}" presName="bottomArc2" presStyleLbl="parChTrans1D1" presStyleIdx="33" presStyleCnt="42"/>
      <dgm:spPr/>
    </dgm:pt>
    <dgm:pt modelId="{E57CB01B-9933-4109-AF5E-B572FF22F0D6}" type="pres">
      <dgm:prSet presAssocID="{4CB199B0-70EA-47FA-A756-A1A02343697E}" presName="topConnNode2" presStyleLbl="node3" presStyleIdx="0" presStyleCnt="0"/>
      <dgm:spPr/>
      <dgm:t>
        <a:bodyPr/>
        <a:lstStyle/>
        <a:p>
          <a:endParaRPr lang="sk-SK"/>
        </a:p>
      </dgm:t>
    </dgm:pt>
    <dgm:pt modelId="{8ED5D3F8-421B-4EEA-BFAA-3C2E5DC34B17}" type="pres">
      <dgm:prSet presAssocID="{4CB199B0-70EA-47FA-A756-A1A02343697E}" presName="hierChild4" presStyleCnt="0"/>
      <dgm:spPr/>
    </dgm:pt>
    <dgm:pt modelId="{9181A00C-F82F-41DE-BF24-81597FFA60A2}" type="pres">
      <dgm:prSet presAssocID="{4CB199B0-70EA-47FA-A756-A1A02343697E}" presName="hierChild5" presStyleCnt="0"/>
      <dgm:spPr/>
    </dgm:pt>
    <dgm:pt modelId="{80726A06-9593-4CEF-8964-564DFB7F77BA}" type="pres">
      <dgm:prSet presAssocID="{72132C21-F124-4523-82CA-AD145D3EDFB4}" presName="Name28" presStyleLbl="parChTrans1D3" presStyleIdx="11" presStyleCnt="14"/>
      <dgm:spPr/>
      <dgm:t>
        <a:bodyPr/>
        <a:lstStyle/>
        <a:p>
          <a:endParaRPr lang="sk-SK"/>
        </a:p>
      </dgm:t>
    </dgm:pt>
    <dgm:pt modelId="{4724515C-0822-49FB-8846-6228D557277E}" type="pres">
      <dgm:prSet presAssocID="{5745B756-184D-464E-BB81-D84E53E5860D}" presName="hierRoot2" presStyleCnt="0">
        <dgm:presLayoutVars>
          <dgm:hierBranch val="init"/>
        </dgm:presLayoutVars>
      </dgm:prSet>
      <dgm:spPr/>
    </dgm:pt>
    <dgm:pt modelId="{3AF29457-0056-4EC3-AC66-0140122B31A8}" type="pres">
      <dgm:prSet presAssocID="{5745B756-184D-464E-BB81-D84E53E5860D}" presName="rootComposite2" presStyleCnt="0"/>
      <dgm:spPr/>
    </dgm:pt>
    <dgm:pt modelId="{92E2AEF3-9577-46DD-807D-FF4FA72E8177}" type="pres">
      <dgm:prSet presAssocID="{5745B756-184D-464E-BB81-D84E53E5860D}" presName="rootText2" presStyleLbl="alignAcc1" presStyleIdx="0" presStyleCnt="0" custLinFactY="-100000" custLinFactNeighborX="-65000" custLinFactNeighborY="-1545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1E85A-11BB-4928-9D40-4A610478BFE3}" type="pres">
      <dgm:prSet presAssocID="{5745B756-184D-464E-BB81-D84E53E5860D}" presName="topArc2" presStyleLbl="parChTrans1D1" presStyleIdx="34" presStyleCnt="42"/>
      <dgm:spPr/>
    </dgm:pt>
    <dgm:pt modelId="{EFB8E454-CDCD-4095-ABAE-5D996D7EFE5A}" type="pres">
      <dgm:prSet presAssocID="{5745B756-184D-464E-BB81-D84E53E5860D}" presName="bottomArc2" presStyleLbl="parChTrans1D1" presStyleIdx="35" presStyleCnt="42"/>
      <dgm:spPr/>
    </dgm:pt>
    <dgm:pt modelId="{B2FBCD06-C0E5-4FD1-AE63-C99C4C9D9313}" type="pres">
      <dgm:prSet presAssocID="{5745B756-184D-464E-BB81-D84E53E5860D}" presName="topConnNode2" presStyleLbl="node3" presStyleIdx="0" presStyleCnt="0"/>
      <dgm:spPr/>
      <dgm:t>
        <a:bodyPr/>
        <a:lstStyle/>
        <a:p>
          <a:endParaRPr lang="sk-SK"/>
        </a:p>
      </dgm:t>
    </dgm:pt>
    <dgm:pt modelId="{97DBCF88-85E6-4CF2-A7D5-57F6369CA7FB}" type="pres">
      <dgm:prSet presAssocID="{5745B756-184D-464E-BB81-D84E53E5860D}" presName="hierChild4" presStyleCnt="0"/>
      <dgm:spPr/>
    </dgm:pt>
    <dgm:pt modelId="{23FED161-B4B1-4C40-B585-1C53EAB14600}" type="pres">
      <dgm:prSet presAssocID="{5745B756-184D-464E-BB81-D84E53E5860D}" presName="hierChild5" presStyleCnt="0"/>
      <dgm:spPr/>
    </dgm:pt>
    <dgm:pt modelId="{9D8D6CEF-F513-42E7-85DD-0C41BA865340}" type="pres">
      <dgm:prSet presAssocID="{1A644726-BE53-4C51-B26E-8D60C6A7DD8F}" presName="hierChild5" presStyleCnt="0"/>
      <dgm:spPr/>
    </dgm:pt>
    <dgm:pt modelId="{75DCDB70-9C7D-466D-80A1-634C8CEFB3AD}" type="pres">
      <dgm:prSet presAssocID="{4F4A4F9E-F3CA-4FAB-A77F-4E1B7E44AF08}" presName="Name28" presStyleLbl="parChTrans1D2" presStyleIdx="5" presStyleCnt="6"/>
      <dgm:spPr/>
      <dgm:t>
        <a:bodyPr/>
        <a:lstStyle/>
        <a:p>
          <a:endParaRPr lang="sk-SK"/>
        </a:p>
      </dgm:t>
    </dgm:pt>
    <dgm:pt modelId="{53E345CC-355A-49E5-9052-E745C6FA5474}" type="pres">
      <dgm:prSet presAssocID="{D7D88619-0F2D-42BD-9E25-4687C2B26965}" presName="hierRoot2" presStyleCnt="0">
        <dgm:presLayoutVars>
          <dgm:hierBranch val="init"/>
        </dgm:presLayoutVars>
      </dgm:prSet>
      <dgm:spPr/>
    </dgm:pt>
    <dgm:pt modelId="{54F96929-3AF6-420F-91C2-BAF5A63823A5}" type="pres">
      <dgm:prSet presAssocID="{D7D88619-0F2D-42BD-9E25-4687C2B26965}" presName="rootComposite2" presStyleCnt="0"/>
      <dgm:spPr/>
    </dgm:pt>
    <dgm:pt modelId="{654F2D14-2A47-41B3-9E35-FFA612761FCE}" type="pres">
      <dgm:prSet presAssocID="{D7D88619-0F2D-42BD-9E25-4687C2B26965}" presName="rootText2" presStyleLbl="alignAcc1" presStyleIdx="0" presStyleCnt="0" custLinFactY="-8407" custLinFactNeighborX="5711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A061A9-917D-4800-98BE-8CC4C8ACEBCE}" type="pres">
      <dgm:prSet presAssocID="{D7D88619-0F2D-42BD-9E25-4687C2B26965}" presName="topArc2" presStyleLbl="parChTrans1D1" presStyleIdx="36" presStyleCnt="42"/>
      <dgm:spPr/>
    </dgm:pt>
    <dgm:pt modelId="{455FC7EB-D5D5-4437-814D-9657404EC853}" type="pres">
      <dgm:prSet presAssocID="{D7D88619-0F2D-42BD-9E25-4687C2B26965}" presName="bottomArc2" presStyleLbl="parChTrans1D1" presStyleIdx="37" presStyleCnt="42"/>
      <dgm:spPr/>
    </dgm:pt>
    <dgm:pt modelId="{3C1D7065-013F-4031-97E4-4048DC36E5F1}" type="pres">
      <dgm:prSet presAssocID="{D7D88619-0F2D-42BD-9E25-4687C2B26965}" presName="topConnNode2" presStyleLbl="node2" presStyleIdx="0" presStyleCnt="0"/>
      <dgm:spPr/>
      <dgm:t>
        <a:bodyPr/>
        <a:lstStyle/>
        <a:p>
          <a:endParaRPr lang="sk-SK"/>
        </a:p>
      </dgm:t>
    </dgm:pt>
    <dgm:pt modelId="{B820430A-66C0-461C-AA5F-E624EDF95DE7}" type="pres">
      <dgm:prSet presAssocID="{D7D88619-0F2D-42BD-9E25-4687C2B26965}" presName="hierChild4" presStyleCnt="0"/>
      <dgm:spPr/>
    </dgm:pt>
    <dgm:pt modelId="{C1CA5AAE-5B0D-4287-9E28-FE8736529319}" type="pres">
      <dgm:prSet presAssocID="{1350174F-0A35-40B9-9709-CA395A4532DA}" presName="Name28" presStyleLbl="parChTrans1D3" presStyleIdx="12" presStyleCnt="14"/>
      <dgm:spPr/>
      <dgm:t>
        <a:bodyPr/>
        <a:lstStyle/>
        <a:p>
          <a:endParaRPr lang="sk-SK"/>
        </a:p>
      </dgm:t>
    </dgm:pt>
    <dgm:pt modelId="{DCBB3B90-33AA-436D-8FD1-3E24051D089A}" type="pres">
      <dgm:prSet presAssocID="{9B088F6B-739F-4DE5-BE85-9322CE173B47}" presName="hierRoot2" presStyleCnt="0">
        <dgm:presLayoutVars>
          <dgm:hierBranch val="init"/>
        </dgm:presLayoutVars>
      </dgm:prSet>
      <dgm:spPr/>
    </dgm:pt>
    <dgm:pt modelId="{2F5BF323-843E-4A54-A8BA-84D2B40C6C44}" type="pres">
      <dgm:prSet presAssocID="{9B088F6B-739F-4DE5-BE85-9322CE173B47}" presName="rootComposite2" presStyleCnt="0"/>
      <dgm:spPr/>
    </dgm:pt>
    <dgm:pt modelId="{CCEF2120-2936-41B6-AEC6-03A506893CEF}" type="pres">
      <dgm:prSet presAssocID="{9B088F6B-739F-4DE5-BE85-9322CE173B47}" presName="rootText2" presStyleLbl="alignAcc1" presStyleIdx="0" presStyleCnt="0" custLinFactNeighborX="-48947" custLinFactNeighborY="-76069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10D5610-5A0D-461F-BA43-68E08B619541}" type="pres">
      <dgm:prSet presAssocID="{9B088F6B-739F-4DE5-BE85-9322CE173B47}" presName="topArc2" presStyleLbl="parChTrans1D1" presStyleIdx="38" presStyleCnt="42"/>
      <dgm:spPr/>
    </dgm:pt>
    <dgm:pt modelId="{DFB918AF-2593-47E8-B91B-872EEE8347B8}" type="pres">
      <dgm:prSet presAssocID="{9B088F6B-739F-4DE5-BE85-9322CE173B47}" presName="bottomArc2" presStyleLbl="parChTrans1D1" presStyleIdx="39" presStyleCnt="42"/>
      <dgm:spPr/>
    </dgm:pt>
    <dgm:pt modelId="{60BF16E9-9F30-4BFB-8D72-822360A0AA16}" type="pres">
      <dgm:prSet presAssocID="{9B088F6B-739F-4DE5-BE85-9322CE173B47}" presName="topConnNode2" presStyleLbl="node3" presStyleIdx="0" presStyleCnt="0"/>
      <dgm:spPr/>
      <dgm:t>
        <a:bodyPr/>
        <a:lstStyle/>
        <a:p>
          <a:endParaRPr lang="sk-SK"/>
        </a:p>
      </dgm:t>
    </dgm:pt>
    <dgm:pt modelId="{50D2AC56-FA43-4600-84E5-CA8B41F65421}" type="pres">
      <dgm:prSet presAssocID="{9B088F6B-739F-4DE5-BE85-9322CE173B47}" presName="hierChild4" presStyleCnt="0"/>
      <dgm:spPr/>
    </dgm:pt>
    <dgm:pt modelId="{BFB84E86-23D6-4B23-A97B-14E83FE7DCB8}" type="pres">
      <dgm:prSet presAssocID="{9B088F6B-739F-4DE5-BE85-9322CE173B47}" presName="hierChild5" presStyleCnt="0"/>
      <dgm:spPr/>
    </dgm:pt>
    <dgm:pt modelId="{C58E0FAE-CF98-413F-B3FC-4F99F3290596}" type="pres">
      <dgm:prSet presAssocID="{A8BCEB07-6088-46E7-AB00-09410CD229E0}" presName="Name28" presStyleLbl="parChTrans1D3" presStyleIdx="13" presStyleCnt="14"/>
      <dgm:spPr/>
      <dgm:t>
        <a:bodyPr/>
        <a:lstStyle/>
        <a:p>
          <a:endParaRPr lang="sk-SK"/>
        </a:p>
      </dgm:t>
    </dgm:pt>
    <dgm:pt modelId="{28F33E80-BD96-4A47-BA73-9EE19E8B3B11}" type="pres">
      <dgm:prSet presAssocID="{F2F0E874-3F6E-4D74-90FE-79B9F25667D2}" presName="hierRoot2" presStyleCnt="0">
        <dgm:presLayoutVars>
          <dgm:hierBranch val="init"/>
        </dgm:presLayoutVars>
      </dgm:prSet>
      <dgm:spPr/>
    </dgm:pt>
    <dgm:pt modelId="{5A160BC9-1183-41EA-B727-8C454295E051}" type="pres">
      <dgm:prSet presAssocID="{F2F0E874-3F6E-4D74-90FE-79B9F25667D2}" presName="rootComposite2" presStyleCnt="0"/>
      <dgm:spPr/>
    </dgm:pt>
    <dgm:pt modelId="{9EB67DB7-97E6-4136-8327-D8133BF47FBC}" type="pres">
      <dgm:prSet presAssocID="{F2F0E874-3F6E-4D74-90FE-79B9F25667D2}" presName="rootText2" presStyleLbl="alignAcc1" presStyleIdx="0" presStyleCnt="0" custLinFactNeighborX="-48947" custLinFactNeighborY="-6011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F545E67-05D5-4492-A563-27EBF4BCA32F}" type="pres">
      <dgm:prSet presAssocID="{F2F0E874-3F6E-4D74-90FE-79B9F25667D2}" presName="topArc2" presStyleLbl="parChTrans1D1" presStyleIdx="40" presStyleCnt="42"/>
      <dgm:spPr/>
    </dgm:pt>
    <dgm:pt modelId="{44E22B9B-2DF7-4CB1-A7B8-72EC0E3CA33D}" type="pres">
      <dgm:prSet presAssocID="{F2F0E874-3F6E-4D74-90FE-79B9F25667D2}" presName="bottomArc2" presStyleLbl="parChTrans1D1" presStyleIdx="41" presStyleCnt="42"/>
      <dgm:spPr/>
    </dgm:pt>
    <dgm:pt modelId="{75A4AB6D-AFC7-4B24-92F9-E237AA6FCC5D}" type="pres">
      <dgm:prSet presAssocID="{F2F0E874-3F6E-4D74-90FE-79B9F25667D2}" presName="topConnNode2" presStyleLbl="node3" presStyleIdx="0" presStyleCnt="0"/>
      <dgm:spPr/>
      <dgm:t>
        <a:bodyPr/>
        <a:lstStyle/>
        <a:p>
          <a:endParaRPr lang="sk-SK"/>
        </a:p>
      </dgm:t>
    </dgm:pt>
    <dgm:pt modelId="{BA424183-4D45-4F35-9A44-46774F16F6B7}" type="pres">
      <dgm:prSet presAssocID="{F2F0E874-3F6E-4D74-90FE-79B9F25667D2}" presName="hierChild4" presStyleCnt="0"/>
      <dgm:spPr/>
    </dgm:pt>
    <dgm:pt modelId="{B69D0860-87F3-42E0-91A2-3C8FF576B860}" type="pres">
      <dgm:prSet presAssocID="{F2F0E874-3F6E-4D74-90FE-79B9F25667D2}" presName="hierChild5" presStyleCnt="0"/>
      <dgm:spPr/>
    </dgm:pt>
    <dgm:pt modelId="{E3E974DD-AEEB-4C0C-A60A-365F0B1A0BA6}" type="pres">
      <dgm:prSet presAssocID="{D7D88619-0F2D-42BD-9E25-4687C2B26965}" presName="hierChild5" presStyleCnt="0"/>
      <dgm:spPr/>
    </dgm:pt>
    <dgm:pt modelId="{851C0F05-CED5-4AAA-906E-F7E6B8834B72}" type="pres">
      <dgm:prSet presAssocID="{FB6D4824-7DB1-4DC7-8691-4DE18480851B}" presName="hierChild3" presStyleCnt="0"/>
      <dgm:spPr/>
    </dgm:pt>
  </dgm:ptLst>
  <dgm:cxnLst>
    <dgm:cxn modelId="{76D955C3-1062-42AE-ADFE-7519C262EEA8}" type="presOf" srcId="{1A644726-BE53-4C51-B26E-8D60C6A7DD8F}" destId="{B202976C-4D28-45A0-A35E-F7DA3A42EEEC}" srcOrd="1" destOrd="0" presId="urn:microsoft.com/office/officeart/2008/layout/HalfCircleOrganizationChart"/>
    <dgm:cxn modelId="{A26EEF87-8070-4721-9351-6A6EF48AE439}" type="presOf" srcId="{D7D88619-0F2D-42BD-9E25-4687C2B26965}" destId="{3C1D7065-013F-4031-97E4-4048DC36E5F1}" srcOrd="1" destOrd="0" presId="urn:microsoft.com/office/officeart/2008/layout/HalfCircleOrganizationChart"/>
    <dgm:cxn modelId="{FDF752B7-25A0-4B06-9F9D-54AE1AD98B91}" type="presOf" srcId="{D134A358-FDD8-482A-B361-FE13C2D07B78}" destId="{4B853AC8-C03D-4005-9D98-4F0B34687894}" srcOrd="0" destOrd="0" presId="urn:microsoft.com/office/officeart/2008/layout/HalfCircleOrganizationChart"/>
    <dgm:cxn modelId="{BB2A8F50-613F-4E10-9783-743B298A72E6}" type="presOf" srcId="{D7D88619-0F2D-42BD-9E25-4687C2B26965}" destId="{654F2D14-2A47-41B3-9E35-FFA612761FCE}" srcOrd="0" destOrd="0" presId="urn:microsoft.com/office/officeart/2008/layout/HalfCircleOrganizationChart"/>
    <dgm:cxn modelId="{6E479DB2-EF77-47DF-8BC8-28933531F6FC}" type="presOf" srcId="{62B14057-20E7-413D-9FA2-BDA9651438C1}" destId="{4CAAC97D-3891-4D09-8140-560ACC501E36}" srcOrd="1" destOrd="0" presId="urn:microsoft.com/office/officeart/2008/layout/HalfCircleOrganizationChart"/>
    <dgm:cxn modelId="{FF771AA5-27D6-4E88-869F-5406B850194A}" type="presOf" srcId="{4F256DC8-EE0D-4187-80D7-684573AC9752}" destId="{9DC23B8B-CC69-4148-8BCB-AEE33BFB3431}" srcOrd="0" destOrd="0" presId="urn:microsoft.com/office/officeart/2008/layout/HalfCircleOrganizationChart"/>
    <dgm:cxn modelId="{EDE596E6-DF7E-4592-AAF7-512FF464D4B1}" srcId="{D134A358-FDD8-482A-B361-FE13C2D07B78}" destId="{D021FDE6-5E81-40DB-B286-CCA2DA3935F3}" srcOrd="1" destOrd="0" parTransId="{693D71AB-92D4-49C9-9D12-56BF337E4EFA}" sibTransId="{10FFE407-85FC-419F-9FD4-E074A3EBB61D}"/>
    <dgm:cxn modelId="{690462E5-0161-4E19-84B0-823187D19E11}" type="presOf" srcId="{FB6D4824-7DB1-4DC7-8691-4DE18480851B}" destId="{21014ADF-F29B-4E44-91A6-959CA78D9068}" srcOrd="1" destOrd="0" presId="urn:microsoft.com/office/officeart/2008/layout/HalfCircleOrganizationChart"/>
    <dgm:cxn modelId="{33191786-07E8-4B9C-BA6A-D1D4C74B28F4}" srcId="{DE6E5DB1-F04A-4530-965E-2D5C9EA32855}" destId="{A4B5338E-6D8D-421E-9CA4-5A74D414E4FD}" srcOrd="0" destOrd="0" parTransId="{DE7D0DBA-C51D-4050-8A72-B9F963B4E6D2}" sibTransId="{130023E5-66E8-47D5-963E-0345099160E2}"/>
    <dgm:cxn modelId="{CA276815-2E50-4C98-AEEF-156A2AE73B37}" type="presOf" srcId="{F2F0E874-3F6E-4D74-90FE-79B9F25667D2}" destId="{75A4AB6D-AFC7-4B24-92F9-E237AA6FCC5D}" srcOrd="1" destOrd="0" presId="urn:microsoft.com/office/officeart/2008/layout/HalfCircleOrganizationChart"/>
    <dgm:cxn modelId="{4AF6991E-0B38-4097-A6F3-37EBF7E3262C}" type="presOf" srcId="{E514492C-7B80-4420-8B6F-8F8664E383A0}" destId="{94CACCAC-C665-49D9-A869-27554B5D6135}" srcOrd="0" destOrd="0" presId="urn:microsoft.com/office/officeart/2008/layout/HalfCircleOrganizationChart"/>
    <dgm:cxn modelId="{DDEE75E3-2EE0-4F6E-A9D8-993CDFF4A96E}" type="presOf" srcId="{4E5A9D5E-9A93-4AB9-888D-E9003891657E}" destId="{E0E0C3A3-2CEB-40E1-B676-18FC8D9EB598}" srcOrd="0" destOrd="0" presId="urn:microsoft.com/office/officeart/2008/layout/HalfCircleOrganizationChart"/>
    <dgm:cxn modelId="{55FAAC74-2B94-4A56-8588-7AF30DFB1F16}" type="presOf" srcId="{94AB1CE5-4687-4BD8-ABA2-D45EBF0DA658}" destId="{4707732A-B69D-49EC-813A-0C6FC73CA40A}" srcOrd="0" destOrd="0" presId="urn:microsoft.com/office/officeart/2008/layout/HalfCircleOrganizationChart"/>
    <dgm:cxn modelId="{C1AA69CA-92A1-43C8-832F-361F666DCA38}" type="presOf" srcId="{812D0096-F78B-4837-AB25-8531641AC852}" destId="{F05AC832-63CA-4BEA-BC3C-A4B92CE8F12E}" srcOrd="0" destOrd="0" presId="urn:microsoft.com/office/officeart/2008/layout/HalfCircleOrganizationChart"/>
    <dgm:cxn modelId="{493FDABC-FE93-434C-A65D-4A819CC3E243}" type="presOf" srcId="{5745B756-184D-464E-BB81-D84E53E5860D}" destId="{92E2AEF3-9577-46DD-807D-FF4FA72E8177}" srcOrd="0" destOrd="0" presId="urn:microsoft.com/office/officeart/2008/layout/HalfCircleOrganizationChart"/>
    <dgm:cxn modelId="{2BE530F3-E9A9-445C-9945-E7AD29DF9F37}" type="presOf" srcId="{693D71AB-92D4-49C9-9D12-56BF337E4EFA}" destId="{5DBBD827-366E-4A1D-BD0C-AD8B0F6F9AF0}" srcOrd="0" destOrd="0" presId="urn:microsoft.com/office/officeart/2008/layout/HalfCircleOrganizationChart"/>
    <dgm:cxn modelId="{75E5E314-5807-4A58-B686-765F0F8F9DCD}" type="presOf" srcId="{68F06957-5128-4E6E-8BA6-7E17BDC1055C}" destId="{455F3CF5-810C-45DC-8232-0E08CACA34A1}" srcOrd="1" destOrd="0" presId="urn:microsoft.com/office/officeart/2008/layout/HalfCircleOrganizationChart"/>
    <dgm:cxn modelId="{8C88A941-CD10-4F02-BE73-CCF9C95A23C6}" srcId="{FB6D4824-7DB1-4DC7-8691-4DE18480851B}" destId="{95862F6D-92EC-447D-971B-464AE9B5534E}" srcOrd="1" destOrd="0" parTransId="{94AB1CE5-4687-4BD8-ABA2-D45EBF0DA658}" sibTransId="{E42618B1-6091-4A4F-8472-EF81E2B72B18}"/>
    <dgm:cxn modelId="{8A95ACA9-FF79-4A42-B3D0-5CA5DB89A428}" type="presOf" srcId="{0CD0D2B7-BC5B-403D-A510-E152C2D20316}" destId="{BA92B2E3-4628-4B77-9B76-0B3BADAD19B3}" srcOrd="0" destOrd="0" presId="urn:microsoft.com/office/officeart/2008/layout/HalfCircleOrganizationChart"/>
    <dgm:cxn modelId="{E06394F8-FCF1-4C65-923B-B560DF72F612}" srcId="{D134A358-FDD8-482A-B361-FE13C2D07B78}" destId="{06DD3F90-F0B4-410D-82A7-C46B351E6EE8}" srcOrd="0" destOrd="0" parTransId="{6CE94F88-62ED-454D-A99C-E36F353E4EF1}" sibTransId="{EB814D62-C86E-42C6-97C2-2F98F019DC6C}"/>
    <dgm:cxn modelId="{E042664E-0DFE-4ABC-A5A3-1F4FBFCD69B5}" type="presOf" srcId="{4351769C-D19C-4908-9054-275EBE1707E4}" destId="{BC1E7F52-B9CC-47B6-9B14-1C31C4B8B25E}" srcOrd="0" destOrd="0" presId="urn:microsoft.com/office/officeart/2008/layout/HalfCircleOrganizationChart"/>
    <dgm:cxn modelId="{0FB26E7E-EF25-44F7-9332-5BF28C0C1A1D}" type="presOf" srcId="{3D130766-E812-47D5-AABB-4BB05C6BE064}" destId="{03D30D0C-6967-40A8-B456-D9BE455BFA25}" srcOrd="0" destOrd="0" presId="urn:microsoft.com/office/officeart/2008/layout/HalfCircleOrganizationChart"/>
    <dgm:cxn modelId="{8F27989D-878B-4523-96BD-B2834744D99F}" type="presOf" srcId="{72132C21-F124-4523-82CA-AD145D3EDFB4}" destId="{80726A06-9593-4CEF-8964-564DFB7F77BA}" srcOrd="0" destOrd="0" presId="urn:microsoft.com/office/officeart/2008/layout/HalfCircleOrganizationChart"/>
    <dgm:cxn modelId="{E08D5701-C5BA-498B-BC1F-EB68D5AC911F}" srcId="{95862F6D-92EC-447D-971B-464AE9B5534E}" destId="{E514492C-7B80-4420-8B6F-8F8664E383A0}" srcOrd="2" destOrd="0" parTransId="{3D130766-E812-47D5-AABB-4BB05C6BE064}" sibTransId="{FDCC06EA-310C-499F-A53F-8F5415179F90}"/>
    <dgm:cxn modelId="{2366D019-1889-43AA-B58A-B5ED0D9D87CA}" srcId="{4F256DC8-EE0D-4187-80D7-684573AC9752}" destId="{FB6D4824-7DB1-4DC7-8691-4DE18480851B}" srcOrd="0" destOrd="0" parTransId="{302C8F8F-03B4-4E1B-869A-52D9784EB4F2}" sibTransId="{C2933609-68AE-406A-846E-A868CA85DD39}"/>
    <dgm:cxn modelId="{56DABD66-35D3-45F5-8210-29BFD7A389C3}" type="presOf" srcId="{5896FB7F-B27C-4045-8B01-F2928EEF865B}" destId="{0A1BDA67-82FC-416D-8B08-C1CB418CAE93}" srcOrd="0" destOrd="0" presId="urn:microsoft.com/office/officeart/2008/layout/HalfCircleOrganizationChart"/>
    <dgm:cxn modelId="{4E0589CC-B6A5-4F4E-BCB7-A2B3B43FA9C8}" type="presOf" srcId="{6CE94F88-62ED-454D-A99C-E36F353E4EF1}" destId="{6887E4FA-EE24-4B06-8312-995DD8E93B0E}" srcOrd="0" destOrd="0" presId="urn:microsoft.com/office/officeart/2008/layout/HalfCircleOrganizationChart"/>
    <dgm:cxn modelId="{2E90CECE-8124-4C82-BB5D-417905AFA878}" type="presOf" srcId="{9B088F6B-739F-4DE5-BE85-9322CE173B47}" destId="{CCEF2120-2936-41B6-AEC6-03A506893CEF}" srcOrd="0" destOrd="0" presId="urn:microsoft.com/office/officeart/2008/layout/HalfCircleOrganizationChart"/>
    <dgm:cxn modelId="{D2138062-DEA8-4547-B726-D06144E22DA5}" type="presOf" srcId="{99AD4EB7-7A37-42D2-B9BB-7B4932E601C8}" destId="{7226DD48-ACA6-4F75-BA7C-ECA34C9155D4}" srcOrd="0" destOrd="0" presId="urn:microsoft.com/office/officeart/2008/layout/HalfCircleOrganizationChart"/>
    <dgm:cxn modelId="{981871E9-2C72-4CA0-AF0A-303CE969B847}" srcId="{D7D88619-0F2D-42BD-9E25-4687C2B26965}" destId="{F2F0E874-3F6E-4D74-90FE-79B9F25667D2}" srcOrd="1" destOrd="0" parTransId="{A8BCEB07-6088-46E7-AB00-09410CD229E0}" sibTransId="{8788CD85-B60C-4542-96CA-E15D314F97AD}"/>
    <dgm:cxn modelId="{D2A2DDC7-23ED-4939-B396-0673C67EF49F}" type="presOf" srcId="{DE7D0DBA-C51D-4050-8A72-B9F963B4E6D2}" destId="{01B26BB4-D10E-4791-90A7-57ED84D435B7}" srcOrd="0" destOrd="0" presId="urn:microsoft.com/office/officeart/2008/layout/HalfCircleOrganizationChart"/>
    <dgm:cxn modelId="{B2D19BF7-629A-4A4D-9105-EAB764F7011E}" type="presOf" srcId="{4F4A4F9E-F3CA-4FAB-A77F-4E1B7E44AF08}" destId="{75DCDB70-9C7D-466D-80A1-634C8CEFB3AD}" srcOrd="0" destOrd="0" presId="urn:microsoft.com/office/officeart/2008/layout/HalfCircleOrganizationChart"/>
    <dgm:cxn modelId="{5F9AF0FD-B37B-4B85-B854-FAA4D3DA300C}" type="presOf" srcId="{5896FB7F-B27C-4045-8B01-F2928EEF865B}" destId="{C9EF43FB-F0EF-4F2B-A053-165CABA63291}" srcOrd="1" destOrd="0" presId="urn:microsoft.com/office/officeart/2008/layout/HalfCircleOrganizationChart"/>
    <dgm:cxn modelId="{0B0C9A4A-E27B-40BD-AC9F-0B4CD500D4D1}" type="presOf" srcId="{A586F810-3FDC-4373-92FD-F18808E26CCA}" destId="{67011B80-33FE-482F-A9CF-B76D0B5F4345}" srcOrd="0" destOrd="0" presId="urn:microsoft.com/office/officeart/2008/layout/HalfCircleOrganizationChart"/>
    <dgm:cxn modelId="{4BAE993F-02B7-4C59-99DB-D7E6FAB4153D}" type="presOf" srcId="{57BBCF31-435F-46B4-9B4A-A34427741DF3}" destId="{91E6503F-8F90-4A03-8308-4BC021350100}" srcOrd="0" destOrd="0" presId="urn:microsoft.com/office/officeart/2008/layout/HalfCircleOrganizationChart"/>
    <dgm:cxn modelId="{99E2DF77-647C-4964-B26C-07750E005B14}" type="presOf" srcId="{1A644726-BE53-4C51-B26E-8D60C6A7DD8F}" destId="{D9D62A4D-68A9-4915-83F5-2FA56CF51B16}" srcOrd="0" destOrd="0" presId="urn:microsoft.com/office/officeart/2008/layout/HalfCircleOrganizationChart"/>
    <dgm:cxn modelId="{E3C78286-687B-4F0A-A513-CB0A915EB50C}" type="presOf" srcId="{95862F6D-92EC-447D-971B-464AE9B5534E}" destId="{99EAEF49-40C1-451A-895C-A59DD2404A14}" srcOrd="0" destOrd="0" presId="urn:microsoft.com/office/officeart/2008/layout/HalfCircleOrganizationChart"/>
    <dgm:cxn modelId="{0E8CEE8A-AF1A-40F1-BF57-8C3C90F20BF0}" type="presOf" srcId="{D021FDE6-5E81-40DB-B286-CCA2DA3935F3}" destId="{B1E70576-3BCB-427C-9C55-A79BC7877C7A}" srcOrd="0" destOrd="0" presId="urn:microsoft.com/office/officeart/2008/layout/HalfCircleOrganizationChart"/>
    <dgm:cxn modelId="{E2480C28-6479-4880-9681-DD034F924EB8}" srcId="{1A644726-BE53-4C51-B26E-8D60C6A7DD8F}" destId="{4CB199B0-70EA-47FA-A756-A1A02343697E}" srcOrd="2" destOrd="0" parTransId="{57BBCF31-435F-46B4-9B4A-A34427741DF3}" sibTransId="{2B69DBDC-488C-4B17-872B-605B0B2E24FC}"/>
    <dgm:cxn modelId="{59252491-1E27-409F-B48B-EC63E22C0096}" type="presOf" srcId="{06DD3F90-F0B4-410D-82A7-C46B351E6EE8}" destId="{4DD26BA7-3F3A-48CA-BFF2-A464107EBC15}" srcOrd="0" destOrd="0" presId="urn:microsoft.com/office/officeart/2008/layout/HalfCircleOrganizationChart"/>
    <dgm:cxn modelId="{EC1F6ED1-4257-4040-8609-A4D1FFA55C4E}" type="presOf" srcId="{62B14057-20E7-413D-9FA2-BDA9651438C1}" destId="{132E7BD1-A08D-4041-A25F-48C412012D9D}" srcOrd="0" destOrd="0" presId="urn:microsoft.com/office/officeart/2008/layout/HalfCircleOrganizationChart"/>
    <dgm:cxn modelId="{C74A4258-D837-4940-9A01-867217E1DA95}" type="presOf" srcId="{68F06957-5128-4E6E-8BA6-7E17BDC1055C}" destId="{2E89A62A-1D05-45EC-BAD9-F67EE3CB02E5}" srcOrd="0" destOrd="0" presId="urn:microsoft.com/office/officeart/2008/layout/HalfCircleOrganizationChart"/>
    <dgm:cxn modelId="{6D26DF86-4085-4735-A9A9-156682F20BE5}" srcId="{FB6D4824-7DB1-4DC7-8691-4DE18480851B}" destId="{D134A358-FDD8-482A-B361-FE13C2D07B78}" srcOrd="0" destOrd="0" parTransId="{0CD0D2B7-BC5B-403D-A510-E152C2D20316}" sibTransId="{1602BC6C-81A7-4F15-8D43-92E434091CD7}"/>
    <dgm:cxn modelId="{AB1F6FFF-95D3-4E09-BBF4-1378E20DBD6D}" type="presOf" srcId="{1350174F-0A35-40B9-9709-CA395A4532DA}" destId="{C1CA5AAE-5B0D-4287-9E28-FE8736529319}" srcOrd="0" destOrd="0" presId="urn:microsoft.com/office/officeart/2008/layout/HalfCircleOrganizationChart"/>
    <dgm:cxn modelId="{13CADB70-9478-483E-BEDF-2424D5C0F3E2}" type="presOf" srcId="{5E4E1E6A-9C82-407B-8F91-51243F7132E6}" destId="{A104FC85-5AC2-4C21-8190-DF9C635F7397}" srcOrd="0" destOrd="0" presId="urn:microsoft.com/office/officeart/2008/layout/HalfCircleOrganizationChart"/>
    <dgm:cxn modelId="{87A3A36F-E1ED-432C-9C41-90E83F63BB87}" srcId="{1A644726-BE53-4C51-B26E-8D60C6A7DD8F}" destId="{5745B756-184D-464E-BB81-D84E53E5860D}" srcOrd="3" destOrd="0" parTransId="{72132C21-F124-4523-82CA-AD145D3EDFB4}" sibTransId="{0BD88397-5CB6-4C24-8685-654FC7765CE4}"/>
    <dgm:cxn modelId="{9ABCA0F9-D007-4C25-B7B0-AFC611F26965}" type="presOf" srcId="{AC1D40BB-3ED0-4F2E-AAA9-6DAA953D3BEB}" destId="{C9455CD0-E82F-447F-92A5-232FCD6EC40C}" srcOrd="1" destOrd="0" presId="urn:microsoft.com/office/officeart/2008/layout/HalfCircleOrganizationChart"/>
    <dgm:cxn modelId="{41421397-A529-421F-9217-C8DCEE0B371E}" srcId="{FB6D4824-7DB1-4DC7-8691-4DE18480851B}" destId="{1A644726-BE53-4C51-B26E-8D60C6A7DD8F}" srcOrd="4" destOrd="0" parTransId="{DDB25601-ED8C-42C4-B252-08D7165C30F3}" sibTransId="{C189D727-14B2-4FD4-8E24-095899DA7C8F}"/>
    <dgm:cxn modelId="{DA0A27F0-07CB-498D-A79C-919943CC72E9}" type="presOf" srcId="{06DD3F90-F0B4-410D-82A7-C46B351E6EE8}" destId="{C42F2CA9-04A6-492B-B045-10D3EFDF4794}" srcOrd="1" destOrd="0" presId="urn:microsoft.com/office/officeart/2008/layout/HalfCircleOrganizationChart"/>
    <dgm:cxn modelId="{672A1C2F-177F-48E6-9B50-33FEF501DF39}" srcId="{95862F6D-92EC-447D-971B-464AE9B5534E}" destId="{812D0096-F78B-4837-AB25-8531641AC852}" srcOrd="0" destOrd="0" parTransId="{4E5A9D5E-9A93-4AB9-888D-E9003891657E}" sibTransId="{8D9B1C4F-46D9-4F69-A2D0-EB360E758411}"/>
    <dgm:cxn modelId="{8AE6C6DD-7190-4EE4-ABF1-BB56E7E2A723}" srcId="{FB6D4824-7DB1-4DC7-8691-4DE18480851B}" destId="{DE6E5DB1-F04A-4530-965E-2D5C9EA32855}" srcOrd="3" destOrd="0" parTransId="{C6A19A42-2AFA-4910-A80D-A21CCF40EE1A}" sibTransId="{4C833A4B-C2C1-4EA1-871A-3A9B504D7E79}"/>
    <dgm:cxn modelId="{1B5BF909-8326-4727-A858-77D57BBA3797}" srcId="{D7D88619-0F2D-42BD-9E25-4687C2B26965}" destId="{9B088F6B-739F-4DE5-BE85-9322CE173B47}" srcOrd="0" destOrd="0" parTransId="{1350174F-0A35-40B9-9709-CA395A4532DA}" sibTransId="{2C5865D9-43D9-45F1-AE0C-D4672784ABA5}"/>
    <dgm:cxn modelId="{3A6A8BFF-EB36-4624-B6A1-7A7793AB49DF}" srcId="{FB6D4824-7DB1-4DC7-8691-4DE18480851B}" destId="{5896FB7F-B27C-4045-8B01-F2928EEF865B}" srcOrd="2" destOrd="0" parTransId="{EA1310E4-FEE4-41DE-BBCA-A8A7047E839F}" sibTransId="{116030BF-722F-443B-9361-079C0AE956C4}"/>
    <dgm:cxn modelId="{306804C8-EB8B-4B50-9A4F-5F27A81D4E50}" srcId="{1A644726-BE53-4C51-B26E-8D60C6A7DD8F}" destId="{63093AD5-9B12-4687-86DD-1CE57CC6A7CA}" srcOrd="0" destOrd="0" parTransId="{E8754956-4D0E-4BF9-8C0B-5F9716CE7FAB}" sibTransId="{8D53A1D8-2EB6-4E56-B134-58C49BD0744E}"/>
    <dgm:cxn modelId="{3A8A84DF-D22F-4683-95DB-5328D80651DB}" srcId="{FB6D4824-7DB1-4DC7-8691-4DE18480851B}" destId="{D7D88619-0F2D-42BD-9E25-4687C2B26965}" srcOrd="5" destOrd="0" parTransId="{4F4A4F9E-F3CA-4FAB-A77F-4E1B7E44AF08}" sibTransId="{C99D9EF2-C34A-44AA-894E-63CB98E24A52}"/>
    <dgm:cxn modelId="{386C906A-883D-49D5-87C5-89BB60591D01}" type="presOf" srcId="{4CB199B0-70EA-47FA-A756-A1A02343697E}" destId="{E57CB01B-9933-4109-AF5E-B572FF22F0D6}" srcOrd="1" destOrd="0" presId="urn:microsoft.com/office/officeart/2008/layout/HalfCircleOrganizationChart"/>
    <dgm:cxn modelId="{748AA7DD-659E-4C14-AADD-2600DDD00E85}" type="presOf" srcId="{E514492C-7B80-4420-8B6F-8F8664E383A0}" destId="{68D078F8-72D1-4481-B6EC-2F45965B9893}" srcOrd="1" destOrd="0" presId="urn:microsoft.com/office/officeart/2008/layout/HalfCircleOrganizationChart"/>
    <dgm:cxn modelId="{37C0212E-52D7-40DD-82EE-817E34DADBFB}" type="presOf" srcId="{F2F0E874-3F6E-4D74-90FE-79B9F25667D2}" destId="{9EB67DB7-97E6-4136-8327-D8133BF47FBC}" srcOrd="0" destOrd="0" presId="urn:microsoft.com/office/officeart/2008/layout/HalfCircleOrganizationChart"/>
    <dgm:cxn modelId="{83D79F43-34BA-4C6F-89EB-B986632BF68E}" type="presOf" srcId="{D021FDE6-5E81-40DB-B286-CCA2DA3935F3}" destId="{76136244-09F4-492D-84B1-3C126B1E5B57}" srcOrd="1" destOrd="0" presId="urn:microsoft.com/office/officeart/2008/layout/HalfCircleOrganizationChart"/>
    <dgm:cxn modelId="{3BE200B8-D6FB-4F90-94D8-CE853A81D253}" type="presOf" srcId="{5745B756-184D-464E-BB81-D84E53E5860D}" destId="{B2FBCD06-C0E5-4FD1-AE63-C99C4C9D9313}" srcOrd="1" destOrd="0" presId="urn:microsoft.com/office/officeart/2008/layout/HalfCircleOrganizationChart"/>
    <dgm:cxn modelId="{064D4E72-57EF-4740-BE67-3BF65AC233A3}" type="presOf" srcId="{FB6D4824-7DB1-4DC7-8691-4DE18480851B}" destId="{747F17FE-320B-4D24-A682-80EFD6A29C53}" srcOrd="0" destOrd="0" presId="urn:microsoft.com/office/officeart/2008/layout/HalfCircleOrganizationChart"/>
    <dgm:cxn modelId="{DC7ADC08-EA93-4A2C-B8AD-643E7B03CBD2}" type="presOf" srcId="{95862F6D-92EC-447D-971B-464AE9B5534E}" destId="{8DBC1D3F-B7F1-4B1E-85D6-9735750E02CA}" srcOrd="1" destOrd="0" presId="urn:microsoft.com/office/officeart/2008/layout/HalfCircleOrganizationChart"/>
    <dgm:cxn modelId="{C5FBA21D-C5DB-46E2-AAE9-E923495047FC}" type="presOf" srcId="{A8BCEB07-6088-46E7-AB00-09410CD229E0}" destId="{C58E0FAE-CF98-413F-B3FC-4F99F3290596}" srcOrd="0" destOrd="0" presId="urn:microsoft.com/office/officeart/2008/layout/HalfCircleOrganizationChart"/>
    <dgm:cxn modelId="{67DB31F4-8E9B-4949-BC41-8678D81D2034}" srcId="{5896FB7F-B27C-4045-8B01-F2928EEF865B}" destId="{AC1D40BB-3ED0-4F2E-AAA9-6DAA953D3BEB}" srcOrd="1" destOrd="0" parTransId="{99AD4EB7-7A37-42D2-B9BB-7B4932E601C8}" sibTransId="{65A1E7BB-64A3-42EE-BE5F-A0DAECC50BD9}"/>
    <dgm:cxn modelId="{9F5EDF28-C2E8-47F0-9322-E982632C8D8C}" type="presOf" srcId="{C6A19A42-2AFA-4910-A80D-A21CCF40EE1A}" destId="{121F47F0-90F1-4444-8077-246DCD0A5E36}" srcOrd="0" destOrd="0" presId="urn:microsoft.com/office/officeart/2008/layout/HalfCircleOrganizationChart"/>
    <dgm:cxn modelId="{B0C8D82A-B605-4A25-89AE-CB47D5DA1529}" type="presOf" srcId="{EA1310E4-FEE4-41DE-BBCA-A8A7047E839F}" destId="{E9D0F98E-A83A-45F9-B587-26D950D748AE}" srcOrd="0" destOrd="0" presId="urn:microsoft.com/office/officeart/2008/layout/HalfCircleOrganizationChart"/>
    <dgm:cxn modelId="{11CDACC1-56C8-41A0-BC5B-212D8C8CA17E}" type="presOf" srcId="{DE6E5DB1-F04A-4530-965E-2D5C9EA32855}" destId="{FAB93C70-951B-445B-9CD5-4EE2AED36C59}" srcOrd="0" destOrd="0" presId="urn:microsoft.com/office/officeart/2008/layout/HalfCircleOrganizationChart"/>
    <dgm:cxn modelId="{295569BD-1946-47F2-9DE3-41245508AA48}" type="presOf" srcId="{9B088F6B-739F-4DE5-BE85-9322CE173B47}" destId="{60BF16E9-9F30-4BFB-8D72-822360A0AA16}" srcOrd="1" destOrd="0" presId="urn:microsoft.com/office/officeart/2008/layout/HalfCircleOrganizationChart"/>
    <dgm:cxn modelId="{85925DE7-448E-417C-8D96-BD3565768429}" srcId="{1A644726-BE53-4C51-B26E-8D60C6A7DD8F}" destId="{5E4E1E6A-9C82-407B-8F91-51243F7132E6}" srcOrd="1" destOrd="0" parTransId="{6509672D-3327-4045-BFD9-90B3C67F792D}" sibTransId="{71FB7647-F2FD-44E8-B721-CE3776B4312C}"/>
    <dgm:cxn modelId="{449811BF-F62D-4D8E-BB88-04B5F376C84B}" srcId="{95862F6D-92EC-447D-971B-464AE9B5534E}" destId="{62B14057-20E7-413D-9FA2-BDA9651438C1}" srcOrd="1" destOrd="0" parTransId="{A586F810-3FDC-4373-92FD-F18808E26CCA}" sibTransId="{87D28DE0-9AA1-47AC-B3AD-A4CDB089EB0E}"/>
    <dgm:cxn modelId="{B0D5C1CC-51E3-470F-B181-8F3AA1CC64BC}" type="presOf" srcId="{A4B5338E-6D8D-421E-9CA4-5A74D414E4FD}" destId="{9FEE4000-4247-40AE-BB05-F7690712CAE4}" srcOrd="0" destOrd="0" presId="urn:microsoft.com/office/officeart/2008/layout/HalfCircleOrganizationChart"/>
    <dgm:cxn modelId="{37DDAFE0-69F1-4A98-97B8-ACCDCC670A8A}" type="presOf" srcId="{DDB25601-ED8C-42C4-B252-08D7165C30F3}" destId="{444D76B5-59FC-47C7-9736-2EBD50CD6241}" srcOrd="0" destOrd="0" presId="urn:microsoft.com/office/officeart/2008/layout/HalfCircleOrganizationChart"/>
    <dgm:cxn modelId="{5E384221-9D10-4120-9B05-9ED52F9102B2}" type="presOf" srcId="{D134A358-FDD8-482A-B361-FE13C2D07B78}" destId="{D6003AD5-E4BE-4FA0-8F29-6C3FC4237122}" srcOrd="1" destOrd="0" presId="urn:microsoft.com/office/officeart/2008/layout/HalfCircleOrganizationChart"/>
    <dgm:cxn modelId="{9FFA966D-09CD-47AE-885B-16DADAD13B03}" type="presOf" srcId="{63093AD5-9B12-4687-86DD-1CE57CC6A7CA}" destId="{DF4110B2-EFAC-463A-8B83-8BB791741CBA}" srcOrd="0" destOrd="0" presId="urn:microsoft.com/office/officeart/2008/layout/HalfCircleOrganizationChart"/>
    <dgm:cxn modelId="{2546C98B-0A62-489A-9565-7FF2162D645F}" type="presOf" srcId="{812D0096-F78B-4837-AB25-8531641AC852}" destId="{B32E487B-3EEA-4334-BAAA-9D37101E9B0F}" srcOrd="1" destOrd="0" presId="urn:microsoft.com/office/officeart/2008/layout/HalfCircleOrganizationChart"/>
    <dgm:cxn modelId="{EAEBFC90-587C-49FF-B982-852E2F327D8F}" type="presOf" srcId="{5E4E1E6A-9C82-407B-8F91-51243F7132E6}" destId="{0EA14E2E-5137-47BA-9CC9-535B8FEA7A3A}" srcOrd="1" destOrd="0" presId="urn:microsoft.com/office/officeart/2008/layout/HalfCircleOrganizationChart"/>
    <dgm:cxn modelId="{2BF0F8D1-11A2-4E40-A2B2-CE53C73C8F16}" type="presOf" srcId="{A4B5338E-6D8D-421E-9CA4-5A74D414E4FD}" destId="{0D9A76F4-C923-449E-89FB-3F0E7BF27B54}" srcOrd="1" destOrd="0" presId="urn:microsoft.com/office/officeart/2008/layout/HalfCircleOrganizationChart"/>
    <dgm:cxn modelId="{1CADAA9F-B87E-4790-9871-DBAFB9357B55}" type="presOf" srcId="{63093AD5-9B12-4687-86DD-1CE57CC6A7CA}" destId="{4D9DC1B2-0E68-4313-99E5-01F6767A9BE6}" srcOrd="1" destOrd="0" presId="urn:microsoft.com/office/officeart/2008/layout/HalfCircleOrganizationChart"/>
    <dgm:cxn modelId="{E3B5DECB-D327-47C3-98CA-1C129B26F14D}" type="presOf" srcId="{4CB199B0-70EA-47FA-A756-A1A02343697E}" destId="{E6E4B9FB-F707-45C4-B5E2-DF760356542B}" srcOrd="0" destOrd="0" presId="urn:microsoft.com/office/officeart/2008/layout/HalfCircleOrganizationChart"/>
    <dgm:cxn modelId="{E47BE13E-2AAE-4D6F-BC77-94FF6BC8A93D}" type="presOf" srcId="{6509672D-3327-4045-BFD9-90B3C67F792D}" destId="{EC0ED73F-12E5-4BEF-9A63-D0A0E68F0873}" srcOrd="0" destOrd="0" presId="urn:microsoft.com/office/officeart/2008/layout/HalfCircleOrganizationChart"/>
    <dgm:cxn modelId="{FF979CAC-2C56-49C8-91EC-914FDDFCF3A8}" type="presOf" srcId="{DE6E5DB1-F04A-4530-965E-2D5C9EA32855}" destId="{A76DAF45-C8CB-4E3C-A98C-17CDBF8C6A56}" srcOrd="1" destOrd="0" presId="urn:microsoft.com/office/officeart/2008/layout/HalfCircleOrganizationChart"/>
    <dgm:cxn modelId="{9722F721-E05F-4F27-B696-55E54F979E93}" srcId="{5896FB7F-B27C-4045-8B01-F2928EEF865B}" destId="{68F06957-5128-4E6E-8BA6-7E17BDC1055C}" srcOrd="0" destOrd="0" parTransId="{4351769C-D19C-4908-9054-275EBE1707E4}" sibTransId="{D89DBD57-0EF4-427B-83D5-4E280F4037A3}"/>
    <dgm:cxn modelId="{E2101545-47D0-444E-82C3-90BF0DEF8541}" type="presOf" srcId="{E8754956-4D0E-4BF9-8C0B-5F9716CE7FAB}" destId="{2530BBD4-5883-49D5-A726-2837C65C4D30}" srcOrd="0" destOrd="0" presId="urn:microsoft.com/office/officeart/2008/layout/HalfCircleOrganizationChart"/>
    <dgm:cxn modelId="{765F983C-2A9C-4CFB-974A-B1E0C8A91CCD}" type="presOf" srcId="{AC1D40BB-3ED0-4F2E-AAA9-6DAA953D3BEB}" destId="{C3226E78-056A-4379-B5BC-D0CFBEB1397C}" srcOrd="0" destOrd="0" presId="urn:microsoft.com/office/officeart/2008/layout/HalfCircleOrganizationChart"/>
    <dgm:cxn modelId="{2E601307-9700-4DB1-8C9D-4F8A59B84D1A}" type="presParOf" srcId="{9DC23B8B-CC69-4148-8BCB-AEE33BFB3431}" destId="{5475C825-70A9-44DA-8D02-DB54ED96C902}" srcOrd="0" destOrd="0" presId="urn:microsoft.com/office/officeart/2008/layout/HalfCircleOrganizationChart"/>
    <dgm:cxn modelId="{CA5AE2A4-EC85-4D24-8C46-281962AFDF7E}" type="presParOf" srcId="{5475C825-70A9-44DA-8D02-DB54ED96C902}" destId="{E94FFFE6-B855-4D27-B1AA-7258AD75ACC0}" srcOrd="0" destOrd="0" presId="urn:microsoft.com/office/officeart/2008/layout/HalfCircleOrganizationChart"/>
    <dgm:cxn modelId="{2C5D1987-7F68-465D-9979-3FE8002E982B}" type="presParOf" srcId="{E94FFFE6-B855-4D27-B1AA-7258AD75ACC0}" destId="{747F17FE-320B-4D24-A682-80EFD6A29C53}" srcOrd="0" destOrd="0" presId="urn:microsoft.com/office/officeart/2008/layout/HalfCircleOrganizationChart"/>
    <dgm:cxn modelId="{7592AFBA-A881-4868-87F1-0EF5C26BC452}" type="presParOf" srcId="{E94FFFE6-B855-4D27-B1AA-7258AD75ACC0}" destId="{12DD173D-6148-44FE-A5C7-9B2EED2F0EB0}" srcOrd="1" destOrd="0" presId="urn:microsoft.com/office/officeart/2008/layout/HalfCircleOrganizationChart"/>
    <dgm:cxn modelId="{2FCB3466-4F8B-46AF-8C79-B83CCA18DA2F}" type="presParOf" srcId="{E94FFFE6-B855-4D27-B1AA-7258AD75ACC0}" destId="{2E3FD74D-33BD-4CFB-B38F-B0552FB7C5EE}" srcOrd="2" destOrd="0" presId="urn:microsoft.com/office/officeart/2008/layout/HalfCircleOrganizationChart"/>
    <dgm:cxn modelId="{3FAF4CC1-2AC7-4709-935B-DBBB3934A43B}" type="presParOf" srcId="{E94FFFE6-B855-4D27-B1AA-7258AD75ACC0}" destId="{21014ADF-F29B-4E44-91A6-959CA78D9068}" srcOrd="3" destOrd="0" presId="urn:microsoft.com/office/officeart/2008/layout/HalfCircleOrganizationChart"/>
    <dgm:cxn modelId="{8F983CA5-46F0-4320-9BFE-6E5AFEA31845}" type="presParOf" srcId="{5475C825-70A9-44DA-8D02-DB54ED96C902}" destId="{FB96A222-E792-4956-B7DF-4D2FE33FF640}" srcOrd="1" destOrd="0" presId="urn:microsoft.com/office/officeart/2008/layout/HalfCircleOrganizationChart"/>
    <dgm:cxn modelId="{CB0EDCB5-904D-4CBD-A402-C78F67871827}" type="presParOf" srcId="{FB96A222-E792-4956-B7DF-4D2FE33FF640}" destId="{BA92B2E3-4628-4B77-9B76-0B3BADAD19B3}" srcOrd="0" destOrd="0" presId="urn:microsoft.com/office/officeart/2008/layout/HalfCircleOrganizationChart"/>
    <dgm:cxn modelId="{09508F24-1E6F-4D73-8F82-553BBF59DF23}" type="presParOf" srcId="{FB96A222-E792-4956-B7DF-4D2FE33FF640}" destId="{6AFF59C2-BF39-4BAD-9606-D89334B46689}" srcOrd="1" destOrd="0" presId="urn:microsoft.com/office/officeart/2008/layout/HalfCircleOrganizationChart"/>
    <dgm:cxn modelId="{CEA1E335-0BD3-46D4-964F-B989368CE72B}" type="presParOf" srcId="{6AFF59C2-BF39-4BAD-9606-D89334B46689}" destId="{0E75661B-E532-40B3-A0B8-0918A8764F11}" srcOrd="0" destOrd="0" presId="urn:microsoft.com/office/officeart/2008/layout/HalfCircleOrganizationChart"/>
    <dgm:cxn modelId="{A0C1A747-F56F-4D3B-B670-BFC22CE2C4BE}" type="presParOf" srcId="{0E75661B-E532-40B3-A0B8-0918A8764F11}" destId="{4B853AC8-C03D-4005-9D98-4F0B34687894}" srcOrd="0" destOrd="0" presId="urn:microsoft.com/office/officeart/2008/layout/HalfCircleOrganizationChart"/>
    <dgm:cxn modelId="{D7D382AC-16AE-4235-B098-3BD8759AE58E}" type="presParOf" srcId="{0E75661B-E532-40B3-A0B8-0918A8764F11}" destId="{C740AB04-19C4-4948-BEB2-8435C9DA49E0}" srcOrd="1" destOrd="0" presId="urn:microsoft.com/office/officeart/2008/layout/HalfCircleOrganizationChart"/>
    <dgm:cxn modelId="{50C9DBEE-8F0A-4F20-A7B4-C2A356CA3154}" type="presParOf" srcId="{0E75661B-E532-40B3-A0B8-0918A8764F11}" destId="{8E23CB99-ADEC-4F90-9B3C-28D9C802AC39}" srcOrd="2" destOrd="0" presId="urn:microsoft.com/office/officeart/2008/layout/HalfCircleOrganizationChart"/>
    <dgm:cxn modelId="{4B481F80-6DA3-46C7-B244-C2281695680D}" type="presParOf" srcId="{0E75661B-E532-40B3-A0B8-0918A8764F11}" destId="{D6003AD5-E4BE-4FA0-8F29-6C3FC4237122}" srcOrd="3" destOrd="0" presId="urn:microsoft.com/office/officeart/2008/layout/HalfCircleOrganizationChart"/>
    <dgm:cxn modelId="{CC472A46-2F96-4EEB-9612-47CB1D883D76}" type="presParOf" srcId="{6AFF59C2-BF39-4BAD-9606-D89334B46689}" destId="{89E84223-9D47-4A51-9F58-D4D4433DA621}" srcOrd="1" destOrd="0" presId="urn:microsoft.com/office/officeart/2008/layout/HalfCircleOrganizationChart"/>
    <dgm:cxn modelId="{E3F68DEB-1544-43C1-9804-583E46B8CE4C}" type="presParOf" srcId="{89E84223-9D47-4A51-9F58-D4D4433DA621}" destId="{6887E4FA-EE24-4B06-8312-995DD8E93B0E}" srcOrd="0" destOrd="0" presId="urn:microsoft.com/office/officeart/2008/layout/HalfCircleOrganizationChart"/>
    <dgm:cxn modelId="{E35B76CF-3FD9-455A-99C5-5618853ED82C}" type="presParOf" srcId="{89E84223-9D47-4A51-9F58-D4D4433DA621}" destId="{7EE05172-8BDC-4C6E-96AD-236051872612}" srcOrd="1" destOrd="0" presId="urn:microsoft.com/office/officeart/2008/layout/HalfCircleOrganizationChart"/>
    <dgm:cxn modelId="{2802AE41-9109-41FF-9C21-FA1826D3A7F2}" type="presParOf" srcId="{7EE05172-8BDC-4C6E-96AD-236051872612}" destId="{E34D8FA3-97FC-4017-8B95-41E82ADD623C}" srcOrd="0" destOrd="0" presId="urn:microsoft.com/office/officeart/2008/layout/HalfCircleOrganizationChart"/>
    <dgm:cxn modelId="{DD579E1A-9232-4D62-A97A-E3F1EB088CAC}" type="presParOf" srcId="{E34D8FA3-97FC-4017-8B95-41E82ADD623C}" destId="{4DD26BA7-3F3A-48CA-BFF2-A464107EBC15}" srcOrd="0" destOrd="0" presId="urn:microsoft.com/office/officeart/2008/layout/HalfCircleOrganizationChart"/>
    <dgm:cxn modelId="{BEA0A8F8-E5B7-4E38-803A-13D9EBF45ACA}" type="presParOf" srcId="{E34D8FA3-97FC-4017-8B95-41E82ADD623C}" destId="{EF3A6F66-0180-4F88-9775-5A2AC18FB3DF}" srcOrd="1" destOrd="0" presId="urn:microsoft.com/office/officeart/2008/layout/HalfCircleOrganizationChart"/>
    <dgm:cxn modelId="{1A52643B-7527-4F8F-9964-9830B7D94BF1}" type="presParOf" srcId="{E34D8FA3-97FC-4017-8B95-41E82ADD623C}" destId="{C8C3F1C8-DBE8-4A8B-BA93-06CF541C661F}" srcOrd="2" destOrd="0" presId="urn:microsoft.com/office/officeart/2008/layout/HalfCircleOrganizationChart"/>
    <dgm:cxn modelId="{B7B45125-3C1B-4771-9852-A093277C310A}" type="presParOf" srcId="{E34D8FA3-97FC-4017-8B95-41E82ADD623C}" destId="{C42F2CA9-04A6-492B-B045-10D3EFDF4794}" srcOrd="3" destOrd="0" presId="urn:microsoft.com/office/officeart/2008/layout/HalfCircleOrganizationChart"/>
    <dgm:cxn modelId="{544A19A7-DC03-4EE1-80ED-120641445212}" type="presParOf" srcId="{7EE05172-8BDC-4C6E-96AD-236051872612}" destId="{E3CDA4C7-7A15-4493-BDC5-DE4FC36D5DEA}" srcOrd="1" destOrd="0" presId="urn:microsoft.com/office/officeart/2008/layout/HalfCircleOrganizationChart"/>
    <dgm:cxn modelId="{F7EEBF40-C6C7-4A14-89E4-A047C95EA52B}" type="presParOf" srcId="{7EE05172-8BDC-4C6E-96AD-236051872612}" destId="{86DBB9D4-D58B-4ABE-B33F-8ADFCC1B7A94}" srcOrd="2" destOrd="0" presId="urn:microsoft.com/office/officeart/2008/layout/HalfCircleOrganizationChart"/>
    <dgm:cxn modelId="{BB3DC688-BBA3-4C09-B0F1-8566340C3252}" type="presParOf" srcId="{89E84223-9D47-4A51-9F58-D4D4433DA621}" destId="{5DBBD827-366E-4A1D-BD0C-AD8B0F6F9AF0}" srcOrd="2" destOrd="0" presId="urn:microsoft.com/office/officeart/2008/layout/HalfCircleOrganizationChart"/>
    <dgm:cxn modelId="{5AF5F6D0-A3A7-4E4B-924E-5407A223A0E2}" type="presParOf" srcId="{89E84223-9D47-4A51-9F58-D4D4433DA621}" destId="{D2068FF5-823F-4414-ADD8-A1A1859E2F70}" srcOrd="3" destOrd="0" presId="urn:microsoft.com/office/officeart/2008/layout/HalfCircleOrganizationChart"/>
    <dgm:cxn modelId="{D75A9BF0-6E9C-4A1B-A8DE-E832611C6192}" type="presParOf" srcId="{D2068FF5-823F-4414-ADD8-A1A1859E2F70}" destId="{DCF8CBA5-32E9-4823-B237-EEEC49223D6B}" srcOrd="0" destOrd="0" presId="urn:microsoft.com/office/officeart/2008/layout/HalfCircleOrganizationChart"/>
    <dgm:cxn modelId="{795417CD-D82A-4306-B385-E6B6486AB7A1}" type="presParOf" srcId="{DCF8CBA5-32E9-4823-B237-EEEC49223D6B}" destId="{B1E70576-3BCB-427C-9C55-A79BC7877C7A}" srcOrd="0" destOrd="0" presId="urn:microsoft.com/office/officeart/2008/layout/HalfCircleOrganizationChart"/>
    <dgm:cxn modelId="{0C7C561C-8312-4369-9782-B3B8209A4794}" type="presParOf" srcId="{DCF8CBA5-32E9-4823-B237-EEEC49223D6B}" destId="{6E4B0978-3318-4556-B2D2-192D7BDFBC0A}" srcOrd="1" destOrd="0" presId="urn:microsoft.com/office/officeart/2008/layout/HalfCircleOrganizationChart"/>
    <dgm:cxn modelId="{5367CD8B-A9DF-4021-A71D-C3514DC299EE}" type="presParOf" srcId="{DCF8CBA5-32E9-4823-B237-EEEC49223D6B}" destId="{A944636E-B96B-4ACE-B28C-12357996CC68}" srcOrd="2" destOrd="0" presId="urn:microsoft.com/office/officeart/2008/layout/HalfCircleOrganizationChart"/>
    <dgm:cxn modelId="{0789D5C7-4367-4B75-85DA-513DC90C1861}" type="presParOf" srcId="{DCF8CBA5-32E9-4823-B237-EEEC49223D6B}" destId="{76136244-09F4-492D-84B1-3C126B1E5B57}" srcOrd="3" destOrd="0" presId="urn:microsoft.com/office/officeart/2008/layout/HalfCircleOrganizationChart"/>
    <dgm:cxn modelId="{69FC576E-36A5-4DFA-90D3-FF7F6EFE8253}" type="presParOf" srcId="{D2068FF5-823F-4414-ADD8-A1A1859E2F70}" destId="{98BD009B-36F3-4C24-864B-FD64552D447E}" srcOrd="1" destOrd="0" presId="urn:microsoft.com/office/officeart/2008/layout/HalfCircleOrganizationChart"/>
    <dgm:cxn modelId="{E115D6E1-A48F-4EB0-B613-9B48B4F10989}" type="presParOf" srcId="{D2068FF5-823F-4414-ADD8-A1A1859E2F70}" destId="{A2945E30-AEFE-40B2-AFAB-C0D23A71A712}" srcOrd="2" destOrd="0" presId="urn:microsoft.com/office/officeart/2008/layout/HalfCircleOrganizationChart"/>
    <dgm:cxn modelId="{C709EF19-912F-41A3-97D5-15B0D1E88EDF}" type="presParOf" srcId="{6AFF59C2-BF39-4BAD-9606-D89334B46689}" destId="{F80ECE96-DE86-4526-9391-5EDDBC3F0CA4}" srcOrd="2" destOrd="0" presId="urn:microsoft.com/office/officeart/2008/layout/HalfCircleOrganizationChart"/>
    <dgm:cxn modelId="{B6EA8249-5038-42F1-B8F8-3DB36C411430}" type="presParOf" srcId="{FB96A222-E792-4956-B7DF-4D2FE33FF640}" destId="{4707732A-B69D-49EC-813A-0C6FC73CA40A}" srcOrd="2" destOrd="0" presId="urn:microsoft.com/office/officeart/2008/layout/HalfCircleOrganizationChart"/>
    <dgm:cxn modelId="{D65C9CC2-35E8-4962-A437-DC2556BCE604}" type="presParOf" srcId="{FB96A222-E792-4956-B7DF-4D2FE33FF640}" destId="{AE771DA5-EAFD-44F5-9FA5-A4D057CBEA58}" srcOrd="3" destOrd="0" presId="urn:microsoft.com/office/officeart/2008/layout/HalfCircleOrganizationChart"/>
    <dgm:cxn modelId="{4E529F51-E6A1-40A5-A638-79CF5CB15A0A}" type="presParOf" srcId="{AE771DA5-EAFD-44F5-9FA5-A4D057CBEA58}" destId="{98F23286-DFC0-4662-8E81-A2BE4F13E269}" srcOrd="0" destOrd="0" presId="urn:microsoft.com/office/officeart/2008/layout/HalfCircleOrganizationChart"/>
    <dgm:cxn modelId="{81E59A0F-4C3E-42CF-915F-3F13FC7C1BF8}" type="presParOf" srcId="{98F23286-DFC0-4662-8E81-A2BE4F13E269}" destId="{99EAEF49-40C1-451A-895C-A59DD2404A14}" srcOrd="0" destOrd="0" presId="urn:microsoft.com/office/officeart/2008/layout/HalfCircleOrganizationChart"/>
    <dgm:cxn modelId="{35898D54-FB01-4BDE-BC32-8D240AC8A433}" type="presParOf" srcId="{98F23286-DFC0-4662-8E81-A2BE4F13E269}" destId="{4C05A892-D473-4D4E-84F8-44C59CA0FAE6}" srcOrd="1" destOrd="0" presId="urn:microsoft.com/office/officeart/2008/layout/HalfCircleOrganizationChart"/>
    <dgm:cxn modelId="{CC2F5D17-259A-4274-BDFA-E0CBA6BC88DD}" type="presParOf" srcId="{98F23286-DFC0-4662-8E81-A2BE4F13E269}" destId="{3407CD5D-C80A-4E1A-B568-9841E08DF5E7}" srcOrd="2" destOrd="0" presId="urn:microsoft.com/office/officeart/2008/layout/HalfCircleOrganizationChart"/>
    <dgm:cxn modelId="{7232432A-799C-46F1-9208-62C64E99B542}" type="presParOf" srcId="{98F23286-DFC0-4662-8E81-A2BE4F13E269}" destId="{8DBC1D3F-B7F1-4B1E-85D6-9735750E02CA}" srcOrd="3" destOrd="0" presId="urn:microsoft.com/office/officeart/2008/layout/HalfCircleOrganizationChart"/>
    <dgm:cxn modelId="{E9080065-B3E6-48FE-86DF-3B7E5A1545AA}" type="presParOf" srcId="{AE771DA5-EAFD-44F5-9FA5-A4D057CBEA58}" destId="{3A22692C-4211-42D8-A211-22ED97365BD8}" srcOrd="1" destOrd="0" presId="urn:microsoft.com/office/officeart/2008/layout/HalfCircleOrganizationChart"/>
    <dgm:cxn modelId="{D4E97B79-8B7D-4DD9-BE8D-D94B34FFA63D}" type="presParOf" srcId="{3A22692C-4211-42D8-A211-22ED97365BD8}" destId="{E0E0C3A3-2CEB-40E1-B676-18FC8D9EB598}" srcOrd="0" destOrd="0" presId="urn:microsoft.com/office/officeart/2008/layout/HalfCircleOrganizationChart"/>
    <dgm:cxn modelId="{5C81300B-DBCA-4480-8581-F9A1F7751C59}" type="presParOf" srcId="{3A22692C-4211-42D8-A211-22ED97365BD8}" destId="{7F9FB597-5E1F-4B6F-9F7A-4BB68CD55468}" srcOrd="1" destOrd="0" presId="urn:microsoft.com/office/officeart/2008/layout/HalfCircleOrganizationChart"/>
    <dgm:cxn modelId="{73401D0E-9867-46D5-A53E-B68566CFA812}" type="presParOf" srcId="{7F9FB597-5E1F-4B6F-9F7A-4BB68CD55468}" destId="{0D6A216E-39F4-49BE-889C-8BF26781E2B5}" srcOrd="0" destOrd="0" presId="urn:microsoft.com/office/officeart/2008/layout/HalfCircleOrganizationChart"/>
    <dgm:cxn modelId="{72FE7BC2-359C-4D5E-B1E0-82BF2800D158}" type="presParOf" srcId="{0D6A216E-39F4-49BE-889C-8BF26781E2B5}" destId="{F05AC832-63CA-4BEA-BC3C-A4B92CE8F12E}" srcOrd="0" destOrd="0" presId="urn:microsoft.com/office/officeart/2008/layout/HalfCircleOrganizationChart"/>
    <dgm:cxn modelId="{3E412BFA-27F8-4763-B04F-01684498A831}" type="presParOf" srcId="{0D6A216E-39F4-49BE-889C-8BF26781E2B5}" destId="{2D3F6760-4B09-49F4-A9D1-C69FBB8ECE89}" srcOrd="1" destOrd="0" presId="urn:microsoft.com/office/officeart/2008/layout/HalfCircleOrganizationChart"/>
    <dgm:cxn modelId="{A5CC3C66-9D9F-4965-9538-6E4A1C404763}" type="presParOf" srcId="{0D6A216E-39F4-49BE-889C-8BF26781E2B5}" destId="{E600AF29-72DE-4B12-8474-785D7566AD45}" srcOrd="2" destOrd="0" presId="urn:microsoft.com/office/officeart/2008/layout/HalfCircleOrganizationChart"/>
    <dgm:cxn modelId="{6ED83A1C-04C6-43D2-8321-0DAC87D62F05}" type="presParOf" srcId="{0D6A216E-39F4-49BE-889C-8BF26781E2B5}" destId="{B32E487B-3EEA-4334-BAAA-9D37101E9B0F}" srcOrd="3" destOrd="0" presId="urn:microsoft.com/office/officeart/2008/layout/HalfCircleOrganizationChart"/>
    <dgm:cxn modelId="{39D4B682-E9BB-4521-856A-07C8011EC209}" type="presParOf" srcId="{7F9FB597-5E1F-4B6F-9F7A-4BB68CD55468}" destId="{04A51C17-0282-456B-AA80-4E6FFCFAA02B}" srcOrd="1" destOrd="0" presId="urn:microsoft.com/office/officeart/2008/layout/HalfCircleOrganizationChart"/>
    <dgm:cxn modelId="{72A7FAA8-4B71-4916-927D-F52D47E65377}" type="presParOf" srcId="{7F9FB597-5E1F-4B6F-9F7A-4BB68CD55468}" destId="{4D7B8577-BBCB-443A-AD81-D124ABF22C11}" srcOrd="2" destOrd="0" presId="urn:microsoft.com/office/officeart/2008/layout/HalfCircleOrganizationChart"/>
    <dgm:cxn modelId="{79B82FBF-E919-4000-ABA7-CA062D8658F9}" type="presParOf" srcId="{3A22692C-4211-42D8-A211-22ED97365BD8}" destId="{67011B80-33FE-482F-A9CF-B76D0B5F4345}" srcOrd="2" destOrd="0" presId="urn:microsoft.com/office/officeart/2008/layout/HalfCircleOrganizationChart"/>
    <dgm:cxn modelId="{55E872B0-F4DB-4476-9E40-B503F0169BE8}" type="presParOf" srcId="{3A22692C-4211-42D8-A211-22ED97365BD8}" destId="{5ECA34C8-6583-45DE-A0BF-E41B3DE795F4}" srcOrd="3" destOrd="0" presId="urn:microsoft.com/office/officeart/2008/layout/HalfCircleOrganizationChart"/>
    <dgm:cxn modelId="{23DBC1DF-C416-4355-8216-01C3D13F92DB}" type="presParOf" srcId="{5ECA34C8-6583-45DE-A0BF-E41B3DE795F4}" destId="{FC37B0DC-1B23-43C1-A095-14289F4E0A44}" srcOrd="0" destOrd="0" presId="urn:microsoft.com/office/officeart/2008/layout/HalfCircleOrganizationChart"/>
    <dgm:cxn modelId="{021978C2-CA69-489F-AEAF-8E4968416F00}" type="presParOf" srcId="{FC37B0DC-1B23-43C1-A095-14289F4E0A44}" destId="{132E7BD1-A08D-4041-A25F-48C412012D9D}" srcOrd="0" destOrd="0" presId="urn:microsoft.com/office/officeart/2008/layout/HalfCircleOrganizationChart"/>
    <dgm:cxn modelId="{ECD3EDF2-59C4-4E58-B01D-77016C57A5B2}" type="presParOf" srcId="{FC37B0DC-1B23-43C1-A095-14289F4E0A44}" destId="{2BD500AC-26D9-4B9B-AA04-1A611C65F3FE}" srcOrd="1" destOrd="0" presId="urn:microsoft.com/office/officeart/2008/layout/HalfCircleOrganizationChart"/>
    <dgm:cxn modelId="{BC375418-73A2-4537-93D3-946CA26E3C14}" type="presParOf" srcId="{FC37B0DC-1B23-43C1-A095-14289F4E0A44}" destId="{0E503033-8889-4A1F-AF98-DFBDF560B7F5}" srcOrd="2" destOrd="0" presId="urn:microsoft.com/office/officeart/2008/layout/HalfCircleOrganizationChart"/>
    <dgm:cxn modelId="{73F3AB11-477C-45A2-8399-A381A59A74B4}" type="presParOf" srcId="{FC37B0DC-1B23-43C1-A095-14289F4E0A44}" destId="{4CAAC97D-3891-4D09-8140-560ACC501E36}" srcOrd="3" destOrd="0" presId="urn:microsoft.com/office/officeart/2008/layout/HalfCircleOrganizationChart"/>
    <dgm:cxn modelId="{33F9E0C7-E72D-48BA-BB02-57593A418493}" type="presParOf" srcId="{5ECA34C8-6583-45DE-A0BF-E41B3DE795F4}" destId="{6FDE3C34-BCAA-4360-939A-FBEC2074BB05}" srcOrd="1" destOrd="0" presId="urn:microsoft.com/office/officeart/2008/layout/HalfCircleOrganizationChart"/>
    <dgm:cxn modelId="{B2CBCDF8-0A56-4713-80DF-4B9AAAA4C2F8}" type="presParOf" srcId="{5ECA34C8-6583-45DE-A0BF-E41B3DE795F4}" destId="{B3F5FF23-3505-4366-8463-6BC982B14F62}" srcOrd="2" destOrd="0" presId="urn:microsoft.com/office/officeart/2008/layout/HalfCircleOrganizationChart"/>
    <dgm:cxn modelId="{36C952E5-D783-4F85-8FEA-33F935C7F5B3}" type="presParOf" srcId="{3A22692C-4211-42D8-A211-22ED97365BD8}" destId="{03D30D0C-6967-40A8-B456-D9BE455BFA25}" srcOrd="4" destOrd="0" presId="urn:microsoft.com/office/officeart/2008/layout/HalfCircleOrganizationChart"/>
    <dgm:cxn modelId="{33465242-27F1-47AF-A374-49AECD685FE0}" type="presParOf" srcId="{3A22692C-4211-42D8-A211-22ED97365BD8}" destId="{9552F67A-9DE7-48FB-A067-9CE1146AFB74}" srcOrd="5" destOrd="0" presId="urn:microsoft.com/office/officeart/2008/layout/HalfCircleOrganizationChart"/>
    <dgm:cxn modelId="{FB4FF2B0-804D-40E1-A83D-C1433849FEAC}" type="presParOf" srcId="{9552F67A-9DE7-48FB-A067-9CE1146AFB74}" destId="{FABC46DE-7C1A-4EE3-B415-12E602AB282E}" srcOrd="0" destOrd="0" presId="urn:microsoft.com/office/officeart/2008/layout/HalfCircleOrganizationChart"/>
    <dgm:cxn modelId="{D6EAA21A-094A-4B4B-82D8-F9570B54A889}" type="presParOf" srcId="{FABC46DE-7C1A-4EE3-B415-12E602AB282E}" destId="{94CACCAC-C665-49D9-A869-27554B5D6135}" srcOrd="0" destOrd="0" presId="urn:microsoft.com/office/officeart/2008/layout/HalfCircleOrganizationChart"/>
    <dgm:cxn modelId="{B1C649D7-95C8-4651-9129-0E8B68605636}" type="presParOf" srcId="{FABC46DE-7C1A-4EE3-B415-12E602AB282E}" destId="{A68EF740-5BB4-41C0-8340-7DF20A014C6E}" srcOrd="1" destOrd="0" presId="urn:microsoft.com/office/officeart/2008/layout/HalfCircleOrganizationChart"/>
    <dgm:cxn modelId="{1DC216C1-631B-4DE6-8F2F-51D747698493}" type="presParOf" srcId="{FABC46DE-7C1A-4EE3-B415-12E602AB282E}" destId="{054FC21A-6D6D-4B4C-81E0-1EB9B2C2877D}" srcOrd="2" destOrd="0" presId="urn:microsoft.com/office/officeart/2008/layout/HalfCircleOrganizationChart"/>
    <dgm:cxn modelId="{E5E4689A-9BF9-40BF-9CF2-5FCC705FD48F}" type="presParOf" srcId="{FABC46DE-7C1A-4EE3-B415-12E602AB282E}" destId="{68D078F8-72D1-4481-B6EC-2F45965B9893}" srcOrd="3" destOrd="0" presId="urn:microsoft.com/office/officeart/2008/layout/HalfCircleOrganizationChart"/>
    <dgm:cxn modelId="{86B387DD-DCFD-4C63-8B94-DC363538ABE8}" type="presParOf" srcId="{9552F67A-9DE7-48FB-A067-9CE1146AFB74}" destId="{DB344150-4935-4611-A209-D2C7D66B48A6}" srcOrd="1" destOrd="0" presId="urn:microsoft.com/office/officeart/2008/layout/HalfCircleOrganizationChart"/>
    <dgm:cxn modelId="{88364C47-5A4E-4330-B31A-531752E0577F}" type="presParOf" srcId="{9552F67A-9DE7-48FB-A067-9CE1146AFB74}" destId="{C9097197-259E-4715-8884-2350629846B3}" srcOrd="2" destOrd="0" presId="urn:microsoft.com/office/officeart/2008/layout/HalfCircleOrganizationChart"/>
    <dgm:cxn modelId="{6B59D7E4-FAB9-4585-B02D-DE1C23193924}" type="presParOf" srcId="{AE771DA5-EAFD-44F5-9FA5-A4D057CBEA58}" destId="{067921DE-3924-48E9-94A8-4681F861780F}" srcOrd="2" destOrd="0" presId="urn:microsoft.com/office/officeart/2008/layout/HalfCircleOrganizationChart"/>
    <dgm:cxn modelId="{5CCD8B3E-7FFD-4A74-8DD4-8ECA0B481EF9}" type="presParOf" srcId="{FB96A222-E792-4956-B7DF-4D2FE33FF640}" destId="{E9D0F98E-A83A-45F9-B587-26D950D748AE}" srcOrd="4" destOrd="0" presId="urn:microsoft.com/office/officeart/2008/layout/HalfCircleOrganizationChart"/>
    <dgm:cxn modelId="{50370B2D-CB37-4F7F-BACE-7217A8E072B1}" type="presParOf" srcId="{FB96A222-E792-4956-B7DF-4D2FE33FF640}" destId="{F8607F53-2AB1-4EFF-851B-632924081D69}" srcOrd="5" destOrd="0" presId="urn:microsoft.com/office/officeart/2008/layout/HalfCircleOrganizationChart"/>
    <dgm:cxn modelId="{869E1AF5-7A0E-4925-A7B3-842F054E551E}" type="presParOf" srcId="{F8607F53-2AB1-4EFF-851B-632924081D69}" destId="{74A88DD3-E74D-4A6B-9AF2-FEB56D0AF1AF}" srcOrd="0" destOrd="0" presId="urn:microsoft.com/office/officeart/2008/layout/HalfCircleOrganizationChart"/>
    <dgm:cxn modelId="{799936CF-1EED-4CA8-B372-0236817F3B00}" type="presParOf" srcId="{74A88DD3-E74D-4A6B-9AF2-FEB56D0AF1AF}" destId="{0A1BDA67-82FC-416D-8B08-C1CB418CAE93}" srcOrd="0" destOrd="0" presId="urn:microsoft.com/office/officeart/2008/layout/HalfCircleOrganizationChart"/>
    <dgm:cxn modelId="{A3AEB49D-C740-477B-AE03-BC0694A1A9E9}" type="presParOf" srcId="{74A88DD3-E74D-4A6B-9AF2-FEB56D0AF1AF}" destId="{9DBB9729-E0C4-4311-AC05-5A9FF3ABF405}" srcOrd="1" destOrd="0" presId="urn:microsoft.com/office/officeart/2008/layout/HalfCircleOrganizationChart"/>
    <dgm:cxn modelId="{359C0447-2198-4562-91A4-037C2E0322A3}" type="presParOf" srcId="{74A88DD3-E74D-4A6B-9AF2-FEB56D0AF1AF}" destId="{B72CBDA2-DC45-4D66-8A04-6BC685E2B31B}" srcOrd="2" destOrd="0" presId="urn:microsoft.com/office/officeart/2008/layout/HalfCircleOrganizationChart"/>
    <dgm:cxn modelId="{DA8797A9-2B86-4E40-89CB-F7D560F310A9}" type="presParOf" srcId="{74A88DD3-E74D-4A6B-9AF2-FEB56D0AF1AF}" destId="{C9EF43FB-F0EF-4F2B-A053-165CABA63291}" srcOrd="3" destOrd="0" presId="urn:microsoft.com/office/officeart/2008/layout/HalfCircleOrganizationChart"/>
    <dgm:cxn modelId="{B82EB040-960A-470E-9072-24EE10E4D42E}" type="presParOf" srcId="{F8607F53-2AB1-4EFF-851B-632924081D69}" destId="{745B8DF0-954A-4F43-BA0F-DD7D13C2DED1}" srcOrd="1" destOrd="0" presId="urn:microsoft.com/office/officeart/2008/layout/HalfCircleOrganizationChart"/>
    <dgm:cxn modelId="{79DF78BE-F14C-4C48-AF98-A74C054DF776}" type="presParOf" srcId="{745B8DF0-954A-4F43-BA0F-DD7D13C2DED1}" destId="{BC1E7F52-B9CC-47B6-9B14-1C31C4B8B25E}" srcOrd="0" destOrd="0" presId="urn:microsoft.com/office/officeart/2008/layout/HalfCircleOrganizationChart"/>
    <dgm:cxn modelId="{3CE66DAB-D6C2-499E-AEFA-33B833E94FD6}" type="presParOf" srcId="{745B8DF0-954A-4F43-BA0F-DD7D13C2DED1}" destId="{565EC7A0-3328-4D25-BE79-7E670BD12A39}" srcOrd="1" destOrd="0" presId="urn:microsoft.com/office/officeart/2008/layout/HalfCircleOrganizationChart"/>
    <dgm:cxn modelId="{9BB666C1-127D-46C3-983F-4EBBFB010A98}" type="presParOf" srcId="{565EC7A0-3328-4D25-BE79-7E670BD12A39}" destId="{BF12F567-DB2D-4343-B62E-B6C0504021C3}" srcOrd="0" destOrd="0" presId="urn:microsoft.com/office/officeart/2008/layout/HalfCircleOrganizationChart"/>
    <dgm:cxn modelId="{BD548638-088F-42B8-90CA-5E55A2A2EE7A}" type="presParOf" srcId="{BF12F567-DB2D-4343-B62E-B6C0504021C3}" destId="{2E89A62A-1D05-45EC-BAD9-F67EE3CB02E5}" srcOrd="0" destOrd="0" presId="urn:microsoft.com/office/officeart/2008/layout/HalfCircleOrganizationChart"/>
    <dgm:cxn modelId="{067A11BE-7C60-4129-BEF9-D285D44BE899}" type="presParOf" srcId="{BF12F567-DB2D-4343-B62E-B6C0504021C3}" destId="{6A3655B5-974C-4707-A972-CCE2BEB1438E}" srcOrd="1" destOrd="0" presId="urn:microsoft.com/office/officeart/2008/layout/HalfCircleOrganizationChart"/>
    <dgm:cxn modelId="{520DFA5F-B37A-4A5D-B7A9-BDEEA2D2A467}" type="presParOf" srcId="{BF12F567-DB2D-4343-B62E-B6C0504021C3}" destId="{81C078E8-5736-4572-A638-BC9BFB60D9ED}" srcOrd="2" destOrd="0" presId="urn:microsoft.com/office/officeart/2008/layout/HalfCircleOrganizationChart"/>
    <dgm:cxn modelId="{82EBC043-0DA8-474D-8DA5-EB47EDD1E435}" type="presParOf" srcId="{BF12F567-DB2D-4343-B62E-B6C0504021C3}" destId="{455F3CF5-810C-45DC-8232-0E08CACA34A1}" srcOrd="3" destOrd="0" presId="urn:microsoft.com/office/officeart/2008/layout/HalfCircleOrganizationChart"/>
    <dgm:cxn modelId="{33044716-767A-4472-AA85-1B914FE014BD}" type="presParOf" srcId="{565EC7A0-3328-4D25-BE79-7E670BD12A39}" destId="{93EB8826-9F77-4692-91BB-5E82EA826E3D}" srcOrd="1" destOrd="0" presId="urn:microsoft.com/office/officeart/2008/layout/HalfCircleOrganizationChart"/>
    <dgm:cxn modelId="{E0DD9E30-B8F3-4BE5-B1A2-01AB04BEA906}" type="presParOf" srcId="{565EC7A0-3328-4D25-BE79-7E670BD12A39}" destId="{D8F11C08-B054-43BD-9497-B562C8BC3652}" srcOrd="2" destOrd="0" presId="urn:microsoft.com/office/officeart/2008/layout/HalfCircleOrganizationChart"/>
    <dgm:cxn modelId="{F5C94C66-B8B3-4384-9FA1-5D45BB6FCA18}" type="presParOf" srcId="{745B8DF0-954A-4F43-BA0F-DD7D13C2DED1}" destId="{7226DD48-ACA6-4F75-BA7C-ECA34C9155D4}" srcOrd="2" destOrd="0" presId="urn:microsoft.com/office/officeart/2008/layout/HalfCircleOrganizationChart"/>
    <dgm:cxn modelId="{54B4325E-1DC1-48AD-8465-BE286EFA4F5C}" type="presParOf" srcId="{745B8DF0-954A-4F43-BA0F-DD7D13C2DED1}" destId="{CE258FF6-3535-42BB-A966-EDFDBC7B1F38}" srcOrd="3" destOrd="0" presId="urn:microsoft.com/office/officeart/2008/layout/HalfCircleOrganizationChart"/>
    <dgm:cxn modelId="{9F0E66FD-08BD-4C29-A012-DC082F7BF1FD}" type="presParOf" srcId="{CE258FF6-3535-42BB-A966-EDFDBC7B1F38}" destId="{EB1B83D9-1DAD-4A81-9317-9BE4F1198B73}" srcOrd="0" destOrd="0" presId="urn:microsoft.com/office/officeart/2008/layout/HalfCircleOrganizationChart"/>
    <dgm:cxn modelId="{12515E26-AF7C-45D6-B003-75223CE8D6EE}" type="presParOf" srcId="{EB1B83D9-1DAD-4A81-9317-9BE4F1198B73}" destId="{C3226E78-056A-4379-B5BC-D0CFBEB1397C}" srcOrd="0" destOrd="0" presId="urn:microsoft.com/office/officeart/2008/layout/HalfCircleOrganizationChart"/>
    <dgm:cxn modelId="{35307543-B446-4B70-9B47-309ADA37ECD9}" type="presParOf" srcId="{EB1B83D9-1DAD-4A81-9317-9BE4F1198B73}" destId="{B26E013F-3CA2-4D02-8283-58EBE00EFBB9}" srcOrd="1" destOrd="0" presId="urn:microsoft.com/office/officeart/2008/layout/HalfCircleOrganizationChart"/>
    <dgm:cxn modelId="{96920963-3CB0-466F-B7BE-DCBD2BCA302D}" type="presParOf" srcId="{EB1B83D9-1DAD-4A81-9317-9BE4F1198B73}" destId="{F89860EF-CB49-43F5-AEFA-C32C79972CA3}" srcOrd="2" destOrd="0" presId="urn:microsoft.com/office/officeart/2008/layout/HalfCircleOrganizationChart"/>
    <dgm:cxn modelId="{EC4677E6-A90C-41C0-B33C-A725252740EA}" type="presParOf" srcId="{EB1B83D9-1DAD-4A81-9317-9BE4F1198B73}" destId="{C9455CD0-E82F-447F-92A5-232FCD6EC40C}" srcOrd="3" destOrd="0" presId="urn:microsoft.com/office/officeart/2008/layout/HalfCircleOrganizationChart"/>
    <dgm:cxn modelId="{DFAC1B8F-4DDD-4E74-A6F2-0EAA14DAE4BF}" type="presParOf" srcId="{CE258FF6-3535-42BB-A966-EDFDBC7B1F38}" destId="{7D2660D4-82A1-40AD-BB37-70E1027A2B76}" srcOrd="1" destOrd="0" presId="urn:microsoft.com/office/officeart/2008/layout/HalfCircleOrganizationChart"/>
    <dgm:cxn modelId="{F59D207E-6196-44D0-B944-FA00218F2145}" type="presParOf" srcId="{CE258FF6-3535-42BB-A966-EDFDBC7B1F38}" destId="{27C4A83B-5858-4BB5-9FB2-91621F4681D5}" srcOrd="2" destOrd="0" presId="urn:microsoft.com/office/officeart/2008/layout/HalfCircleOrganizationChart"/>
    <dgm:cxn modelId="{4A39DA80-FED9-4EA1-93DB-9789537BEDBF}" type="presParOf" srcId="{F8607F53-2AB1-4EFF-851B-632924081D69}" destId="{795FA68D-328D-4457-AE48-085AE14EFDC4}" srcOrd="2" destOrd="0" presId="urn:microsoft.com/office/officeart/2008/layout/HalfCircleOrganizationChart"/>
    <dgm:cxn modelId="{32C9518C-DD10-4709-A85C-6EE639D72543}" type="presParOf" srcId="{FB96A222-E792-4956-B7DF-4D2FE33FF640}" destId="{121F47F0-90F1-4444-8077-246DCD0A5E36}" srcOrd="6" destOrd="0" presId="urn:microsoft.com/office/officeart/2008/layout/HalfCircleOrganizationChart"/>
    <dgm:cxn modelId="{C858D3FF-E548-4194-8CCF-9F803BA1F9DA}" type="presParOf" srcId="{FB96A222-E792-4956-B7DF-4D2FE33FF640}" destId="{0A866885-A26C-4574-B558-33956746976F}" srcOrd="7" destOrd="0" presId="urn:microsoft.com/office/officeart/2008/layout/HalfCircleOrganizationChart"/>
    <dgm:cxn modelId="{7D84712B-9036-4295-A915-CD43C78ED045}" type="presParOf" srcId="{0A866885-A26C-4574-B558-33956746976F}" destId="{57694168-5E91-4DAC-86D2-E62B7532821F}" srcOrd="0" destOrd="0" presId="urn:microsoft.com/office/officeart/2008/layout/HalfCircleOrganizationChart"/>
    <dgm:cxn modelId="{F82A7BFF-477B-403E-872F-E422A58BA5DD}" type="presParOf" srcId="{57694168-5E91-4DAC-86D2-E62B7532821F}" destId="{FAB93C70-951B-445B-9CD5-4EE2AED36C59}" srcOrd="0" destOrd="0" presId="urn:microsoft.com/office/officeart/2008/layout/HalfCircleOrganizationChart"/>
    <dgm:cxn modelId="{E3D717AF-21D0-42CE-91CE-3A667EFEEF9E}" type="presParOf" srcId="{57694168-5E91-4DAC-86D2-E62B7532821F}" destId="{11DEEF54-23DB-442C-812E-DB022AF8DEC8}" srcOrd="1" destOrd="0" presId="urn:microsoft.com/office/officeart/2008/layout/HalfCircleOrganizationChart"/>
    <dgm:cxn modelId="{F2885FF3-9D64-4F0B-B10B-A6AF727C4844}" type="presParOf" srcId="{57694168-5E91-4DAC-86D2-E62B7532821F}" destId="{A49FB166-8D49-4F4F-AD91-D5D93916C016}" srcOrd="2" destOrd="0" presId="urn:microsoft.com/office/officeart/2008/layout/HalfCircleOrganizationChart"/>
    <dgm:cxn modelId="{3F70C8EF-AEDE-40B1-B2CB-19F5D99DCBA5}" type="presParOf" srcId="{57694168-5E91-4DAC-86D2-E62B7532821F}" destId="{A76DAF45-C8CB-4E3C-A98C-17CDBF8C6A56}" srcOrd="3" destOrd="0" presId="urn:microsoft.com/office/officeart/2008/layout/HalfCircleOrganizationChart"/>
    <dgm:cxn modelId="{1181E438-01B1-4310-9797-F8535B2A27BC}" type="presParOf" srcId="{0A866885-A26C-4574-B558-33956746976F}" destId="{A95CDF1D-D26B-4D6A-B022-B2FE42B6BBB4}" srcOrd="1" destOrd="0" presId="urn:microsoft.com/office/officeart/2008/layout/HalfCircleOrganizationChart"/>
    <dgm:cxn modelId="{018C47D4-70CB-4D80-BAC9-02A35908B1A0}" type="presParOf" srcId="{A95CDF1D-D26B-4D6A-B022-B2FE42B6BBB4}" destId="{01B26BB4-D10E-4791-90A7-57ED84D435B7}" srcOrd="0" destOrd="0" presId="urn:microsoft.com/office/officeart/2008/layout/HalfCircleOrganizationChart"/>
    <dgm:cxn modelId="{D1B4C4C4-B05B-47C0-90E8-9A6B83057DEF}" type="presParOf" srcId="{A95CDF1D-D26B-4D6A-B022-B2FE42B6BBB4}" destId="{4B42A6A5-5DA9-4855-8722-D14FB2687664}" srcOrd="1" destOrd="0" presId="urn:microsoft.com/office/officeart/2008/layout/HalfCircleOrganizationChart"/>
    <dgm:cxn modelId="{3A269ADC-F8FD-4BA1-8442-DB84EBC8BD61}" type="presParOf" srcId="{4B42A6A5-5DA9-4855-8722-D14FB2687664}" destId="{760975CF-8E03-4525-AFA1-331637908748}" srcOrd="0" destOrd="0" presId="urn:microsoft.com/office/officeart/2008/layout/HalfCircleOrganizationChart"/>
    <dgm:cxn modelId="{6E106B67-D994-420B-9877-636CC2999CA2}" type="presParOf" srcId="{760975CF-8E03-4525-AFA1-331637908748}" destId="{9FEE4000-4247-40AE-BB05-F7690712CAE4}" srcOrd="0" destOrd="0" presId="urn:microsoft.com/office/officeart/2008/layout/HalfCircleOrganizationChart"/>
    <dgm:cxn modelId="{63EEA1B5-3F00-4CFA-9257-680FBCEF32B4}" type="presParOf" srcId="{760975CF-8E03-4525-AFA1-331637908748}" destId="{1060A899-18D1-4D56-A2FA-EBA310DCC7D3}" srcOrd="1" destOrd="0" presId="urn:microsoft.com/office/officeart/2008/layout/HalfCircleOrganizationChart"/>
    <dgm:cxn modelId="{6AA3CEBD-F9BE-4E75-9368-3FC4868858E9}" type="presParOf" srcId="{760975CF-8E03-4525-AFA1-331637908748}" destId="{C9BFF925-642E-4A8A-8854-A622BCC7C65A}" srcOrd="2" destOrd="0" presId="urn:microsoft.com/office/officeart/2008/layout/HalfCircleOrganizationChart"/>
    <dgm:cxn modelId="{5F1CD3C1-715D-4A21-AABA-A7DB22226D4D}" type="presParOf" srcId="{760975CF-8E03-4525-AFA1-331637908748}" destId="{0D9A76F4-C923-449E-89FB-3F0E7BF27B54}" srcOrd="3" destOrd="0" presId="urn:microsoft.com/office/officeart/2008/layout/HalfCircleOrganizationChart"/>
    <dgm:cxn modelId="{B7842514-5ACE-4028-9D77-A8AE160151FC}" type="presParOf" srcId="{4B42A6A5-5DA9-4855-8722-D14FB2687664}" destId="{AF727098-534E-4693-BFED-1A3F0A0424AB}" srcOrd="1" destOrd="0" presId="urn:microsoft.com/office/officeart/2008/layout/HalfCircleOrganizationChart"/>
    <dgm:cxn modelId="{F0BCEDDD-5F53-43EC-9F0B-D56FD3100C41}" type="presParOf" srcId="{4B42A6A5-5DA9-4855-8722-D14FB2687664}" destId="{17B7FC3F-4492-44D6-A2DE-5216029FDC8C}" srcOrd="2" destOrd="0" presId="urn:microsoft.com/office/officeart/2008/layout/HalfCircleOrganizationChart"/>
    <dgm:cxn modelId="{780D11FB-4A85-4F9D-9629-B153B6C89BF5}" type="presParOf" srcId="{0A866885-A26C-4574-B558-33956746976F}" destId="{3253B72D-8F37-47CD-AFC6-DC84F49FC2A4}" srcOrd="2" destOrd="0" presId="urn:microsoft.com/office/officeart/2008/layout/HalfCircleOrganizationChart"/>
    <dgm:cxn modelId="{70E37F9A-9628-4CAD-9F0E-396C49E17B06}" type="presParOf" srcId="{FB96A222-E792-4956-B7DF-4D2FE33FF640}" destId="{444D76B5-59FC-47C7-9736-2EBD50CD6241}" srcOrd="8" destOrd="0" presId="urn:microsoft.com/office/officeart/2008/layout/HalfCircleOrganizationChart"/>
    <dgm:cxn modelId="{1F975F1B-8341-42FC-BBC3-CD1762283BFB}" type="presParOf" srcId="{FB96A222-E792-4956-B7DF-4D2FE33FF640}" destId="{10588188-3F59-4FEE-A093-F28E145E40BA}" srcOrd="9" destOrd="0" presId="urn:microsoft.com/office/officeart/2008/layout/HalfCircleOrganizationChart"/>
    <dgm:cxn modelId="{96299820-A2FD-4110-80B5-2781DFA9182E}" type="presParOf" srcId="{10588188-3F59-4FEE-A093-F28E145E40BA}" destId="{85006626-D280-4E60-8B9E-902799AD3AE1}" srcOrd="0" destOrd="0" presId="urn:microsoft.com/office/officeart/2008/layout/HalfCircleOrganizationChart"/>
    <dgm:cxn modelId="{698AD0C4-7C1C-476C-8A68-C4FB37E0E2F2}" type="presParOf" srcId="{85006626-D280-4E60-8B9E-902799AD3AE1}" destId="{D9D62A4D-68A9-4915-83F5-2FA56CF51B16}" srcOrd="0" destOrd="0" presId="urn:microsoft.com/office/officeart/2008/layout/HalfCircleOrganizationChart"/>
    <dgm:cxn modelId="{2BF91D73-261C-4CF7-ABE7-8BC80BDB5A52}" type="presParOf" srcId="{85006626-D280-4E60-8B9E-902799AD3AE1}" destId="{529BAF00-8C15-4BBA-B254-F5303406F2AE}" srcOrd="1" destOrd="0" presId="urn:microsoft.com/office/officeart/2008/layout/HalfCircleOrganizationChart"/>
    <dgm:cxn modelId="{6FEA1DD7-24A3-4E40-B86E-D5BB733FDFD2}" type="presParOf" srcId="{85006626-D280-4E60-8B9E-902799AD3AE1}" destId="{9C87A02B-91CC-4336-81EE-8A90BCE84292}" srcOrd="2" destOrd="0" presId="urn:microsoft.com/office/officeart/2008/layout/HalfCircleOrganizationChart"/>
    <dgm:cxn modelId="{5EE7361E-F099-476E-9AF7-922C771EED83}" type="presParOf" srcId="{85006626-D280-4E60-8B9E-902799AD3AE1}" destId="{B202976C-4D28-45A0-A35E-F7DA3A42EEEC}" srcOrd="3" destOrd="0" presId="urn:microsoft.com/office/officeart/2008/layout/HalfCircleOrganizationChart"/>
    <dgm:cxn modelId="{00A13095-ECF5-4B74-B8D2-C3DE00D5AE8D}" type="presParOf" srcId="{10588188-3F59-4FEE-A093-F28E145E40BA}" destId="{CE1D5E9A-26B6-4F91-BB62-D803D8547739}" srcOrd="1" destOrd="0" presId="urn:microsoft.com/office/officeart/2008/layout/HalfCircleOrganizationChart"/>
    <dgm:cxn modelId="{6CDE3810-2B1D-4AC4-B946-4CDD79F4B81A}" type="presParOf" srcId="{CE1D5E9A-26B6-4F91-BB62-D803D8547739}" destId="{2530BBD4-5883-49D5-A726-2837C65C4D30}" srcOrd="0" destOrd="0" presId="urn:microsoft.com/office/officeart/2008/layout/HalfCircleOrganizationChart"/>
    <dgm:cxn modelId="{E8BA9602-E3BB-42FA-9DB8-2D1AB9603A1C}" type="presParOf" srcId="{CE1D5E9A-26B6-4F91-BB62-D803D8547739}" destId="{A8A448C0-3409-4B59-BBA4-40302FB6643F}" srcOrd="1" destOrd="0" presId="urn:microsoft.com/office/officeart/2008/layout/HalfCircleOrganizationChart"/>
    <dgm:cxn modelId="{0A2DC9DA-A6EB-43FC-95E7-B524A1D67165}" type="presParOf" srcId="{A8A448C0-3409-4B59-BBA4-40302FB6643F}" destId="{F7677834-9047-4A59-B995-EA5C9F879FA5}" srcOrd="0" destOrd="0" presId="urn:microsoft.com/office/officeart/2008/layout/HalfCircleOrganizationChart"/>
    <dgm:cxn modelId="{0F701A4B-8051-4186-A3A0-0E4855C6B018}" type="presParOf" srcId="{F7677834-9047-4A59-B995-EA5C9F879FA5}" destId="{DF4110B2-EFAC-463A-8B83-8BB791741CBA}" srcOrd="0" destOrd="0" presId="urn:microsoft.com/office/officeart/2008/layout/HalfCircleOrganizationChart"/>
    <dgm:cxn modelId="{C6DEEA2C-4AB4-4F95-88C1-864749B1A627}" type="presParOf" srcId="{F7677834-9047-4A59-B995-EA5C9F879FA5}" destId="{A1B7FD35-721E-47FA-8E51-6EBD57214D48}" srcOrd="1" destOrd="0" presId="urn:microsoft.com/office/officeart/2008/layout/HalfCircleOrganizationChart"/>
    <dgm:cxn modelId="{35CC1D97-A85B-4A72-A9F0-59289D0D022C}" type="presParOf" srcId="{F7677834-9047-4A59-B995-EA5C9F879FA5}" destId="{C638E002-697E-4E51-9B69-495BC8E31E5B}" srcOrd="2" destOrd="0" presId="urn:microsoft.com/office/officeart/2008/layout/HalfCircleOrganizationChart"/>
    <dgm:cxn modelId="{5996122B-C519-40F7-8572-7934020376D5}" type="presParOf" srcId="{F7677834-9047-4A59-B995-EA5C9F879FA5}" destId="{4D9DC1B2-0E68-4313-99E5-01F6767A9BE6}" srcOrd="3" destOrd="0" presId="urn:microsoft.com/office/officeart/2008/layout/HalfCircleOrganizationChart"/>
    <dgm:cxn modelId="{F08B23CB-0F75-4A31-A6A5-5D628828F7CB}" type="presParOf" srcId="{A8A448C0-3409-4B59-BBA4-40302FB6643F}" destId="{BC486354-7593-4F6B-BA38-B997B518887A}" srcOrd="1" destOrd="0" presId="urn:microsoft.com/office/officeart/2008/layout/HalfCircleOrganizationChart"/>
    <dgm:cxn modelId="{D4D2F2CC-E4C4-4F6E-B7D7-537479BE4703}" type="presParOf" srcId="{A8A448C0-3409-4B59-BBA4-40302FB6643F}" destId="{4DDD2830-8DF4-42B2-ACD3-D542483E9CBD}" srcOrd="2" destOrd="0" presId="urn:microsoft.com/office/officeart/2008/layout/HalfCircleOrganizationChart"/>
    <dgm:cxn modelId="{48754575-5B89-4A36-BB37-2F690CB65946}" type="presParOf" srcId="{CE1D5E9A-26B6-4F91-BB62-D803D8547739}" destId="{EC0ED73F-12E5-4BEF-9A63-D0A0E68F0873}" srcOrd="2" destOrd="0" presId="urn:microsoft.com/office/officeart/2008/layout/HalfCircleOrganizationChart"/>
    <dgm:cxn modelId="{9F2ED2D7-0565-44E1-B464-2D41B033DD18}" type="presParOf" srcId="{CE1D5E9A-26B6-4F91-BB62-D803D8547739}" destId="{FB86D9DC-B2F8-4D2B-BC1A-0DC00C8E9760}" srcOrd="3" destOrd="0" presId="urn:microsoft.com/office/officeart/2008/layout/HalfCircleOrganizationChart"/>
    <dgm:cxn modelId="{A9C08C9D-AE84-4FC4-B627-32E558B4C867}" type="presParOf" srcId="{FB86D9DC-B2F8-4D2B-BC1A-0DC00C8E9760}" destId="{0F6C0B23-70DE-40E5-9D4B-603348C0B663}" srcOrd="0" destOrd="0" presId="urn:microsoft.com/office/officeart/2008/layout/HalfCircleOrganizationChart"/>
    <dgm:cxn modelId="{8E66600B-594F-46BF-8E6B-F374DB54AC34}" type="presParOf" srcId="{0F6C0B23-70DE-40E5-9D4B-603348C0B663}" destId="{A104FC85-5AC2-4C21-8190-DF9C635F7397}" srcOrd="0" destOrd="0" presId="urn:microsoft.com/office/officeart/2008/layout/HalfCircleOrganizationChart"/>
    <dgm:cxn modelId="{C5682018-CEB4-4FDC-BB26-9F4E00B2F5BA}" type="presParOf" srcId="{0F6C0B23-70DE-40E5-9D4B-603348C0B663}" destId="{82D74498-DA3F-4DD3-B889-8B187D21140C}" srcOrd="1" destOrd="0" presId="urn:microsoft.com/office/officeart/2008/layout/HalfCircleOrganizationChart"/>
    <dgm:cxn modelId="{E20D46BB-E22A-449B-BF7F-5BE3C3F5A522}" type="presParOf" srcId="{0F6C0B23-70DE-40E5-9D4B-603348C0B663}" destId="{DAF6ABAA-396C-4613-9AD6-DF7AFFF068C7}" srcOrd="2" destOrd="0" presId="urn:microsoft.com/office/officeart/2008/layout/HalfCircleOrganizationChart"/>
    <dgm:cxn modelId="{D948DACE-D6CF-4EBB-8B62-00B596DE5FFF}" type="presParOf" srcId="{0F6C0B23-70DE-40E5-9D4B-603348C0B663}" destId="{0EA14E2E-5137-47BA-9CC9-535B8FEA7A3A}" srcOrd="3" destOrd="0" presId="urn:microsoft.com/office/officeart/2008/layout/HalfCircleOrganizationChart"/>
    <dgm:cxn modelId="{91F38279-809C-4319-8EB6-69AE7289EE7E}" type="presParOf" srcId="{FB86D9DC-B2F8-4D2B-BC1A-0DC00C8E9760}" destId="{F21A7686-00F8-4A3D-A6D7-0780A56ECD42}" srcOrd="1" destOrd="0" presId="urn:microsoft.com/office/officeart/2008/layout/HalfCircleOrganizationChart"/>
    <dgm:cxn modelId="{3DFB3E0E-FC4D-4419-9331-9564812BD74B}" type="presParOf" srcId="{FB86D9DC-B2F8-4D2B-BC1A-0DC00C8E9760}" destId="{FD363FDA-C232-40F8-AE59-7EC5AAA669CE}" srcOrd="2" destOrd="0" presId="urn:microsoft.com/office/officeart/2008/layout/HalfCircleOrganizationChart"/>
    <dgm:cxn modelId="{DFC24CE0-2FC6-4DD6-94E2-2D67FEA3B00A}" type="presParOf" srcId="{CE1D5E9A-26B6-4F91-BB62-D803D8547739}" destId="{91E6503F-8F90-4A03-8308-4BC021350100}" srcOrd="4" destOrd="0" presId="urn:microsoft.com/office/officeart/2008/layout/HalfCircleOrganizationChart"/>
    <dgm:cxn modelId="{04AF74C0-0F4F-4533-B9A5-FA7E7A968199}" type="presParOf" srcId="{CE1D5E9A-26B6-4F91-BB62-D803D8547739}" destId="{69BA8BE6-F3A2-42BE-8AAC-1C677944CCB2}" srcOrd="5" destOrd="0" presId="urn:microsoft.com/office/officeart/2008/layout/HalfCircleOrganizationChart"/>
    <dgm:cxn modelId="{56BFEF32-0DDB-4D88-8A70-768023F78ECE}" type="presParOf" srcId="{69BA8BE6-F3A2-42BE-8AAC-1C677944CCB2}" destId="{B21478E9-C75C-4010-B0E5-2EE11DBF0F55}" srcOrd="0" destOrd="0" presId="urn:microsoft.com/office/officeart/2008/layout/HalfCircleOrganizationChart"/>
    <dgm:cxn modelId="{C86D1618-BEC5-4D83-874A-521AB18A0DF0}" type="presParOf" srcId="{B21478E9-C75C-4010-B0E5-2EE11DBF0F55}" destId="{E6E4B9FB-F707-45C4-B5E2-DF760356542B}" srcOrd="0" destOrd="0" presId="urn:microsoft.com/office/officeart/2008/layout/HalfCircleOrganizationChart"/>
    <dgm:cxn modelId="{D50FB95F-8152-4946-8923-A027AFA6B8C1}" type="presParOf" srcId="{B21478E9-C75C-4010-B0E5-2EE11DBF0F55}" destId="{7DB3E83A-6A3F-4E9E-B5A3-52C7C18B27F3}" srcOrd="1" destOrd="0" presId="urn:microsoft.com/office/officeart/2008/layout/HalfCircleOrganizationChart"/>
    <dgm:cxn modelId="{6F92D786-7FD5-411B-B312-00CA63E0D70B}" type="presParOf" srcId="{B21478E9-C75C-4010-B0E5-2EE11DBF0F55}" destId="{8A9C5692-BF72-4B02-94E2-AA9EC64BCF88}" srcOrd="2" destOrd="0" presId="urn:microsoft.com/office/officeart/2008/layout/HalfCircleOrganizationChart"/>
    <dgm:cxn modelId="{0E06D537-993B-41B2-B689-C6597A634E8E}" type="presParOf" srcId="{B21478E9-C75C-4010-B0E5-2EE11DBF0F55}" destId="{E57CB01B-9933-4109-AF5E-B572FF22F0D6}" srcOrd="3" destOrd="0" presId="urn:microsoft.com/office/officeart/2008/layout/HalfCircleOrganizationChart"/>
    <dgm:cxn modelId="{F69F5FD8-80DA-46BE-973A-61CF33B12DFD}" type="presParOf" srcId="{69BA8BE6-F3A2-42BE-8AAC-1C677944CCB2}" destId="{8ED5D3F8-421B-4EEA-BFAA-3C2E5DC34B17}" srcOrd="1" destOrd="0" presId="urn:microsoft.com/office/officeart/2008/layout/HalfCircleOrganizationChart"/>
    <dgm:cxn modelId="{09D8A3F9-41B2-49FB-9612-435EC1D789A2}" type="presParOf" srcId="{69BA8BE6-F3A2-42BE-8AAC-1C677944CCB2}" destId="{9181A00C-F82F-41DE-BF24-81597FFA60A2}" srcOrd="2" destOrd="0" presId="urn:microsoft.com/office/officeart/2008/layout/HalfCircleOrganizationChart"/>
    <dgm:cxn modelId="{C8A77AEA-FD98-4D02-8FD5-D3EE268B8794}" type="presParOf" srcId="{CE1D5E9A-26B6-4F91-BB62-D803D8547739}" destId="{80726A06-9593-4CEF-8964-564DFB7F77BA}" srcOrd="6" destOrd="0" presId="urn:microsoft.com/office/officeart/2008/layout/HalfCircleOrganizationChart"/>
    <dgm:cxn modelId="{429BE8BA-60AD-4663-8A78-CE1ABBFD5B17}" type="presParOf" srcId="{CE1D5E9A-26B6-4F91-BB62-D803D8547739}" destId="{4724515C-0822-49FB-8846-6228D557277E}" srcOrd="7" destOrd="0" presId="urn:microsoft.com/office/officeart/2008/layout/HalfCircleOrganizationChart"/>
    <dgm:cxn modelId="{A184CD88-3A4F-4C4D-BC7F-BD51EF1D88A6}" type="presParOf" srcId="{4724515C-0822-49FB-8846-6228D557277E}" destId="{3AF29457-0056-4EC3-AC66-0140122B31A8}" srcOrd="0" destOrd="0" presId="urn:microsoft.com/office/officeart/2008/layout/HalfCircleOrganizationChart"/>
    <dgm:cxn modelId="{A91E159B-8681-492D-8558-C8B1689D0C67}" type="presParOf" srcId="{3AF29457-0056-4EC3-AC66-0140122B31A8}" destId="{92E2AEF3-9577-46DD-807D-FF4FA72E8177}" srcOrd="0" destOrd="0" presId="urn:microsoft.com/office/officeart/2008/layout/HalfCircleOrganizationChart"/>
    <dgm:cxn modelId="{C0ACB403-7FC7-44CB-A6DD-5D5FBF8240B4}" type="presParOf" srcId="{3AF29457-0056-4EC3-AC66-0140122B31A8}" destId="{2F31E85A-11BB-4928-9D40-4A610478BFE3}" srcOrd="1" destOrd="0" presId="urn:microsoft.com/office/officeart/2008/layout/HalfCircleOrganizationChart"/>
    <dgm:cxn modelId="{6ACBE3CD-DF03-4DD8-91FD-0A591B720716}" type="presParOf" srcId="{3AF29457-0056-4EC3-AC66-0140122B31A8}" destId="{EFB8E454-CDCD-4095-ABAE-5D996D7EFE5A}" srcOrd="2" destOrd="0" presId="urn:microsoft.com/office/officeart/2008/layout/HalfCircleOrganizationChart"/>
    <dgm:cxn modelId="{2F3CD01E-B9D0-49D7-9EC8-DF76439E8092}" type="presParOf" srcId="{3AF29457-0056-4EC3-AC66-0140122B31A8}" destId="{B2FBCD06-C0E5-4FD1-AE63-C99C4C9D9313}" srcOrd="3" destOrd="0" presId="urn:microsoft.com/office/officeart/2008/layout/HalfCircleOrganizationChart"/>
    <dgm:cxn modelId="{D3476F52-4461-49A0-B9A9-D5961B1713EA}" type="presParOf" srcId="{4724515C-0822-49FB-8846-6228D557277E}" destId="{97DBCF88-85E6-4CF2-A7D5-57F6369CA7FB}" srcOrd="1" destOrd="0" presId="urn:microsoft.com/office/officeart/2008/layout/HalfCircleOrganizationChart"/>
    <dgm:cxn modelId="{35A0E8BD-36F4-41F1-9BC1-D5A38EB0A1ED}" type="presParOf" srcId="{4724515C-0822-49FB-8846-6228D557277E}" destId="{23FED161-B4B1-4C40-B585-1C53EAB14600}" srcOrd="2" destOrd="0" presId="urn:microsoft.com/office/officeart/2008/layout/HalfCircleOrganizationChart"/>
    <dgm:cxn modelId="{07A1741E-589E-45BE-AF97-47D80B60424D}" type="presParOf" srcId="{10588188-3F59-4FEE-A093-F28E145E40BA}" destId="{9D8D6CEF-F513-42E7-85DD-0C41BA865340}" srcOrd="2" destOrd="0" presId="urn:microsoft.com/office/officeart/2008/layout/HalfCircleOrganizationChart"/>
    <dgm:cxn modelId="{5DDD54D5-A3E8-4CAE-92FB-FAB94FD5592D}" type="presParOf" srcId="{FB96A222-E792-4956-B7DF-4D2FE33FF640}" destId="{75DCDB70-9C7D-466D-80A1-634C8CEFB3AD}" srcOrd="10" destOrd="0" presId="urn:microsoft.com/office/officeart/2008/layout/HalfCircleOrganizationChart"/>
    <dgm:cxn modelId="{115E57CC-7888-4A51-B2CB-CF3F899FBE3B}" type="presParOf" srcId="{FB96A222-E792-4956-B7DF-4D2FE33FF640}" destId="{53E345CC-355A-49E5-9052-E745C6FA5474}" srcOrd="11" destOrd="0" presId="urn:microsoft.com/office/officeart/2008/layout/HalfCircleOrganizationChart"/>
    <dgm:cxn modelId="{91BA5234-ECF3-4FBE-B9E0-0197566F3246}" type="presParOf" srcId="{53E345CC-355A-49E5-9052-E745C6FA5474}" destId="{54F96929-3AF6-420F-91C2-BAF5A63823A5}" srcOrd="0" destOrd="0" presId="urn:microsoft.com/office/officeart/2008/layout/HalfCircleOrganizationChart"/>
    <dgm:cxn modelId="{4610C363-A79D-4572-9B5A-6CF9CBF6B995}" type="presParOf" srcId="{54F96929-3AF6-420F-91C2-BAF5A63823A5}" destId="{654F2D14-2A47-41B3-9E35-FFA612761FCE}" srcOrd="0" destOrd="0" presId="urn:microsoft.com/office/officeart/2008/layout/HalfCircleOrganizationChart"/>
    <dgm:cxn modelId="{C17F1A24-9B4D-4924-9DE2-B368C795A7A3}" type="presParOf" srcId="{54F96929-3AF6-420F-91C2-BAF5A63823A5}" destId="{63A061A9-917D-4800-98BE-8CC4C8ACEBCE}" srcOrd="1" destOrd="0" presId="urn:microsoft.com/office/officeart/2008/layout/HalfCircleOrganizationChart"/>
    <dgm:cxn modelId="{F97943EF-6F81-473F-B652-631EDD881AB2}" type="presParOf" srcId="{54F96929-3AF6-420F-91C2-BAF5A63823A5}" destId="{455FC7EB-D5D5-4437-814D-9657404EC853}" srcOrd="2" destOrd="0" presId="urn:microsoft.com/office/officeart/2008/layout/HalfCircleOrganizationChart"/>
    <dgm:cxn modelId="{A559A26C-90E6-4895-AA2E-E15D1E374148}" type="presParOf" srcId="{54F96929-3AF6-420F-91C2-BAF5A63823A5}" destId="{3C1D7065-013F-4031-97E4-4048DC36E5F1}" srcOrd="3" destOrd="0" presId="urn:microsoft.com/office/officeart/2008/layout/HalfCircleOrganizationChart"/>
    <dgm:cxn modelId="{B5A995DD-CF41-4F2A-953B-BB15BB53DE4C}" type="presParOf" srcId="{53E345CC-355A-49E5-9052-E745C6FA5474}" destId="{B820430A-66C0-461C-AA5F-E624EDF95DE7}" srcOrd="1" destOrd="0" presId="urn:microsoft.com/office/officeart/2008/layout/HalfCircleOrganizationChart"/>
    <dgm:cxn modelId="{D384933E-9B7B-43FB-B2C9-C1602E46B9BF}" type="presParOf" srcId="{B820430A-66C0-461C-AA5F-E624EDF95DE7}" destId="{C1CA5AAE-5B0D-4287-9E28-FE8736529319}" srcOrd="0" destOrd="0" presId="urn:microsoft.com/office/officeart/2008/layout/HalfCircleOrganizationChart"/>
    <dgm:cxn modelId="{43DDE48D-D01D-4445-AEE8-554829B429F4}" type="presParOf" srcId="{B820430A-66C0-461C-AA5F-E624EDF95DE7}" destId="{DCBB3B90-33AA-436D-8FD1-3E24051D089A}" srcOrd="1" destOrd="0" presId="urn:microsoft.com/office/officeart/2008/layout/HalfCircleOrganizationChart"/>
    <dgm:cxn modelId="{3A197CEC-8221-49B0-B56A-F663129667C9}" type="presParOf" srcId="{DCBB3B90-33AA-436D-8FD1-3E24051D089A}" destId="{2F5BF323-843E-4A54-A8BA-84D2B40C6C44}" srcOrd="0" destOrd="0" presId="urn:microsoft.com/office/officeart/2008/layout/HalfCircleOrganizationChart"/>
    <dgm:cxn modelId="{5B566CC0-5F0D-4CB3-904D-264BC13E943F}" type="presParOf" srcId="{2F5BF323-843E-4A54-A8BA-84D2B40C6C44}" destId="{CCEF2120-2936-41B6-AEC6-03A506893CEF}" srcOrd="0" destOrd="0" presId="urn:microsoft.com/office/officeart/2008/layout/HalfCircleOrganizationChart"/>
    <dgm:cxn modelId="{EC4EB9F6-F24C-45FE-BFF3-F6AE65740762}" type="presParOf" srcId="{2F5BF323-843E-4A54-A8BA-84D2B40C6C44}" destId="{310D5610-5A0D-461F-BA43-68E08B619541}" srcOrd="1" destOrd="0" presId="urn:microsoft.com/office/officeart/2008/layout/HalfCircleOrganizationChart"/>
    <dgm:cxn modelId="{07C3025F-C41D-4D19-BBE5-C92EE34D8AAC}" type="presParOf" srcId="{2F5BF323-843E-4A54-A8BA-84D2B40C6C44}" destId="{DFB918AF-2593-47E8-B91B-872EEE8347B8}" srcOrd="2" destOrd="0" presId="urn:microsoft.com/office/officeart/2008/layout/HalfCircleOrganizationChart"/>
    <dgm:cxn modelId="{A8C2E72F-C483-495C-B52B-1A0388B456A6}" type="presParOf" srcId="{2F5BF323-843E-4A54-A8BA-84D2B40C6C44}" destId="{60BF16E9-9F30-4BFB-8D72-822360A0AA16}" srcOrd="3" destOrd="0" presId="urn:microsoft.com/office/officeart/2008/layout/HalfCircleOrganizationChart"/>
    <dgm:cxn modelId="{3DCBEF60-0C1C-495A-AD4F-50014C6B10B6}" type="presParOf" srcId="{DCBB3B90-33AA-436D-8FD1-3E24051D089A}" destId="{50D2AC56-FA43-4600-84E5-CA8B41F65421}" srcOrd="1" destOrd="0" presId="urn:microsoft.com/office/officeart/2008/layout/HalfCircleOrganizationChart"/>
    <dgm:cxn modelId="{60ED1153-CD5C-4298-891E-80BCD9F3D3B2}" type="presParOf" srcId="{DCBB3B90-33AA-436D-8FD1-3E24051D089A}" destId="{BFB84E86-23D6-4B23-A97B-14E83FE7DCB8}" srcOrd="2" destOrd="0" presId="urn:microsoft.com/office/officeart/2008/layout/HalfCircleOrganizationChart"/>
    <dgm:cxn modelId="{F3A90C83-E4E7-4516-8854-BAF5DABA6D2C}" type="presParOf" srcId="{B820430A-66C0-461C-AA5F-E624EDF95DE7}" destId="{C58E0FAE-CF98-413F-B3FC-4F99F3290596}" srcOrd="2" destOrd="0" presId="urn:microsoft.com/office/officeart/2008/layout/HalfCircleOrganizationChart"/>
    <dgm:cxn modelId="{CCB11A98-4D97-4B23-8194-4DF82C5B4FE9}" type="presParOf" srcId="{B820430A-66C0-461C-AA5F-E624EDF95DE7}" destId="{28F33E80-BD96-4A47-BA73-9EE19E8B3B11}" srcOrd="3" destOrd="0" presId="urn:microsoft.com/office/officeart/2008/layout/HalfCircleOrganizationChart"/>
    <dgm:cxn modelId="{4460B2AB-42C6-447B-941C-63AECA810D54}" type="presParOf" srcId="{28F33E80-BD96-4A47-BA73-9EE19E8B3B11}" destId="{5A160BC9-1183-41EA-B727-8C454295E051}" srcOrd="0" destOrd="0" presId="urn:microsoft.com/office/officeart/2008/layout/HalfCircleOrganizationChart"/>
    <dgm:cxn modelId="{200FD64F-8734-4305-B0B4-AA225DF52D55}" type="presParOf" srcId="{5A160BC9-1183-41EA-B727-8C454295E051}" destId="{9EB67DB7-97E6-4136-8327-D8133BF47FBC}" srcOrd="0" destOrd="0" presId="urn:microsoft.com/office/officeart/2008/layout/HalfCircleOrganizationChart"/>
    <dgm:cxn modelId="{5642DA12-3A44-4CED-ABB5-B01391ED481D}" type="presParOf" srcId="{5A160BC9-1183-41EA-B727-8C454295E051}" destId="{3F545E67-05D5-4492-A563-27EBF4BCA32F}" srcOrd="1" destOrd="0" presId="urn:microsoft.com/office/officeart/2008/layout/HalfCircleOrganizationChart"/>
    <dgm:cxn modelId="{3790264B-7D86-4F26-B590-1BE9DDCC17D7}" type="presParOf" srcId="{5A160BC9-1183-41EA-B727-8C454295E051}" destId="{44E22B9B-2DF7-4CB1-A7B8-72EC0E3CA33D}" srcOrd="2" destOrd="0" presId="urn:microsoft.com/office/officeart/2008/layout/HalfCircleOrganizationChart"/>
    <dgm:cxn modelId="{77F7FB25-E1BE-4BA1-9440-6EBAFF892BF6}" type="presParOf" srcId="{5A160BC9-1183-41EA-B727-8C454295E051}" destId="{75A4AB6D-AFC7-4B24-92F9-E237AA6FCC5D}" srcOrd="3" destOrd="0" presId="urn:microsoft.com/office/officeart/2008/layout/HalfCircleOrganizationChart"/>
    <dgm:cxn modelId="{01F24491-3183-4348-B611-3AD355A4526D}" type="presParOf" srcId="{28F33E80-BD96-4A47-BA73-9EE19E8B3B11}" destId="{BA424183-4D45-4F35-9A44-46774F16F6B7}" srcOrd="1" destOrd="0" presId="urn:microsoft.com/office/officeart/2008/layout/HalfCircleOrganizationChart"/>
    <dgm:cxn modelId="{D0CE57A3-6A51-40E7-BA42-AEF5C1C0D51E}" type="presParOf" srcId="{28F33E80-BD96-4A47-BA73-9EE19E8B3B11}" destId="{B69D0860-87F3-42E0-91A2-3C8FF576B860}" srcOrd="2" destOrd="0" presId="urn:microsoft.com/office/officeart/2008/layout/HalfCircleOrganizationChart"/>
    <dgm:cxn modelId="{8FA9D23B-12DF-47FE-949D-9D55D32552C9}" type="presParOf" srcId="{53E345CC-355A-49E5-9052-E745C6FA5474}" destId="{E3E974DD-AEEB-4C0C-A60A-365F0B1A0BA6}" srcOrd="2" destOrd="0" presId="urn:microsoft.com/office/officeart/2008/layout/HalfCircleOrganizationChart"/>
    <dgm:cxn modelId="{32B8D7E6-32D1-4B17-AC26-5D923F7F0BDF}" type="presParOf" srcId="{5475C825-70A9-44DA-8D02-DB54ED96C902}" destId="{851C0F05-CED5-4AAA-906E-F7E6B8834B7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FD9DC-2C4D-4537-B2F1-27D4DD257120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A8C19-2640-48F7-BC7F-C380BAFC4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8C19-2640-48F7-BC7F-C380BAFC42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BA2-8AEE-4F86-AA47-4A6EAC55E58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E28D-1922-4CF3-9CE5-D86D4B8E0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BA2-8AEE-4F86-AA47-4A6EAC55E58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E28D-1922-4CF3-9CE5-D86D4B8E0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BA2-8AEE-4F86-AA47-4A6EAC55E58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E28D-1922-4CF3-9CE5-D86D4B8E0B1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BA2-8AEE-4F86-AA47-4A6EAC55E58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E28D-1922-4CF3-9CE5-D86D4B8E0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BA2-8AEE-4F86-AA47-4A6EAC55E58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E28D-1922-4CF3-9CE5-D86D4B8E0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BA2-8AEE-4F86-AA47-4A6EAC55E58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E28D-1922-4CF3-9CE5-D86D4B8E0B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BA2-8AEE-4F86-AA47-4A6EAC55E58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E28D-1922-4CF3-9CE5-D86D4B8E0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BA2-8AEE-4F86-AA47-4A6EAC55E58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E28D-1922-4CF3-9CE5-D86D4B8E0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BA2-8AEE-4F86-AA47-4A6EAC55E58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E28D-1922-4CF3-9CE5-D86D4B8E0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BA2-8AEE-4F86-AA47-4A6EAC55E58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E28D-1922-4CF3-9CE5-D86D4B8E0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BA2-8AEE-4F86-AA47-4A6EAC55E58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E28D-1922-4CF3-9CE5-D86D4B8E0B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58DDBA2-8AEE-4F86-AA47-4A6EAC55E58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EE28D-1922-4CF3-9CE5-D86D4B8E0B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jpeg"/><Relationship Id="rId7" Type="http://schemas.openxmlformats.org/officeDocument/2006/relationships/image" Target="../media/image7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1.jpeg"/><Relationship Id="rId7" Type="http://schemas.openxmlformats.org/officeDocument/2006/relationships/image" Target="../media/image7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tiff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6.jpeg"/><Relationship Id="rId7" Type="http://schemas.openxmlformats.org/officeDocument/2006/relationships/image" Target="../media/image7.tif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gif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13" Type="http://schemas.openxmlformats.org/officeDocument/2006/relationships/image" Target="../media/image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7.tif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G"/><Relationship Id="rId11" Type="http://schemas.openxmlformats.org/officeDocument/2006/relationships/image" Target="../media/image7.tiff"/><Relationship Id="rId5" Type="http://schemas.openxmlformats.org/officeDocument/2006/relationships/image" Target="../media/image60.JPG"/><Relationship Id="rId10" Type="http://schemas.openxmlformats.org/officeDocument/2006/relationships/image" Target="../media/image65.JPG"/><Relationship Id="rId4" Type="http://schemas.openxmlformats.org/officeDocument/2006/relationships/image" Target="../media/image59.JPG"/><Relationship Id="rId9" Type="http://schemas.openxmlformats.org/officeDocument/2006/relationships/image" Target="../media/image6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7.JPG"/><Relationship Id="rId7" Type="http://schemas.openxmlformats.org/officeDocument/2006/relationships/image" Target="../media/image7.tiff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13" Type="http://schemas.openxmlformats.org/officeDocument/2006/relationships/image" Target="../media/image8.jpe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12" Type="http://schemas.openxmlformats.org/officeDocument/2006/relationships/image" Target="../media/image7.tif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G"/><Relationship Id="rId10" Type="http://schemas.openxmlformats.org/officeDocument/2006/relationships/image" Target="../media/image79.JPG"/><Relationship Id="rId4" Type="http://schemas.openxmlformats.org/officeDocument/2006/relationships/image" Target="../media/image73.jpeg"/><Relationship Id="rId9" Type="http://schemas.openxmlformats.org/officeDocument/2006/relationships/image" Target="../media/image78.jpg"/><Relationship Id="rId1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83.JPG"/><Relationship Id="rId7" Type="http://schemas.openxmlformats.org/officeDocument/2006/relationships/image" Target="../media/image87.JP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Relationship Id="rId9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g"/><Relationship Id="rId3" Type="http://schemas.openxmlformats.org/officeDocument/2006/relationships/image" Target="../media/image89.jpg"/><Relationship Id="rId7" Type="http://schemas.openxmlformats.org/officeDocument/2006/relationships/image" Target="../media/image93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jpg"/><Relationship Id="rId5" Type="http://schemas.openxmlformats.org/officeDocument/2006/relationships/image" Target="../media/image91.jpg"/><Relationship Id="rId10" Type="http://schemas.openxmlformats.org/officeDocument/2006/relationships/image" Target="../media/image96.jpeg"/><Relationship Id="rId4" Type="http://schemas.openxmlformats.org/officeDocument/2006/relationships/image" Target="../media/image90.jpg"/><Relationship Id="rId9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4" y="857251"/>
            <a:ext cx="7899425" cy="646945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73" y="5747222"/>
            <a:ext cx="1295783" cy="40602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0" y="5445224"/>
            <a:ext cx="847725" cy="636779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32" y="3694385"/>
            <a:ext cx="326899" cy="102432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175903" y="1235608"/>
            <a:ext cx="45905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FIMAD, s.r.o</a:t>
            </a:r>
            <a:r>
              <a:rPr lang="sk-SK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k-SK" sz="135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3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know what.... </a:t>
            </a:r>
            <a:r>
              <a:rPr lang="sk-SK" sz="13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3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know how!!!</a:t>
            </a:r>
            <a:r>
              <a:rPr lang="sk-SK" sz="13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3166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7752"/>
              </p:ext>
            </p:extLst>
          </p:nvPr>
        </p:nvGraphicFramePr>
        <p:xfrm>
          <a:off x="2886700" y="2924944"/>
          <a:ext cx="3098828" cy="17738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5564"/>
                <a:gridCol w="1267702"/>
                <a:gridCol w="915562"/>
              </a:tblGrid>
              <a:tr h="295257">
                <a:tc gridSpan="3">
                  <a:txBody>
                    <a:bodyPr/>
                    <a:lstStyle/>
                    <a:p>
                      <a:r>
                        <a:rPr lang="en-US" sz="15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CNC Milling</a:t>
                      </a:r>
                      <a:r>
                        <a:rPr lang="en-US" sz="1500" baseline="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Machines</a:t>
                      </a:r>
                      <a:endParaRPr lang="en-US" sz="15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731" marR="76731" marT="38366" marB="38366"/>
                </a:tc>
              </a:tr>
              <a:tr h="194870">
                <a:tc>
                  <a:txBody>
                    <a:bodyPr/>
                    <a:lstStyle/>
                    <a:p>
                      <a:endParaRPr lang="en-US" sz="8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Max. w</a:t>
                      </a:r>
                      <a:r>
                        <a:rPr lang="en-US" sz="800" noProof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orking</a:t>
                      </a:r>
                      <a:r>
                        <a:rPr lang="en-US" sz="800" baseline="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range</a:t>
                      </a:r>
                      <a:endParaRPr lang="en-US" sz="800" noProof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Controlled axes</a:t>
                      </a:r>
                    </a:p>
                  </a:txBody>
                  <a:tcPr marL="75047" marR="75047" marT="37524" marB="37524"/>
                </a:tc>
              </a:tr>
              <a:tr h="206344"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Hermle C40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x 700 x 500 mm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</a:tr>
              <a:tr h="206344"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Hedelius  C50</a:t>
                      </a: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r>
                        <a:rPr lang="sk-SK" sz="9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1800 x 510 x 480 mm</a:t>
                      </a:r>
                      <a:endParaRPr lang="en-US" sz="9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r>
                        <a:rPr lang="sk-SK" sz="9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9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</a:tr>
              <a:tr h="206344"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Semico</a:t>
                      </a: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1050 x 550</a:t>
                      </a:r>
                      <a:r>
                        <a:rPr lang="en-US" sz="900" baseline="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x 608 mm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9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</a:tr>
              <a:tr h="206344"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Semico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1050 x 550</a:t>
                      </a:r>
                      <a:r>
                        <a:rPr lang="en-US" sz="900" baseline="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x 608 mm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</a:tr>
              <a:tr h="206344"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WF 100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1230 x 905 x 2000 mm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</a:tr>
              <a:tr h="206344"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FSQ 80 CNC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3000 x 880 x 940 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9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047" marR="75047" marT="37524" marB="37524"/>
                </a:tc>
              </a:tr>
            </a:tbl>
          </a:graphicData>
        </a:graphic>
      </p:graphicFrame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3"/>
            <a:ext cx="2448272" cy="1747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664"/>
            <a:ext cx="2709672" cy="2340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41987"/>
            <a:ext cx="2227914" cy="2605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4664"/>
            <a:ext cx="2227914" cy="1747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2161138" cy="2636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48" y="470815"/>
            <a:ext cx="2808313" cy="2019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0816"/>
            <a:ext cx="3533199" cy="2598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72" y="2242391"/>
            <a:ext cx="1105587" cy="79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87" y="2737140"/>
            <a:ext cx="3748237" cy="2509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87" y="4478900"/>
            <a:ext cx="1147210" cy="768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150926"/>
              </p:ext>
            </p:extLst>
          </p:nvPr>
        </p:nvGraphicFramePr>
        <p:xfrm>
          <a:off x="441998" y="3550177"/>
          <a:ext cx="4081211" cy="13909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84647"/>
                <a:gridCol w="1139130"/>
                <a:gridCol w="1139130"/>
                <a:gridCol w="1018304"/>
              </a:tblGrid>
              <a:tr h="297196">
                <a:tc gridSpan="4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Heavy duty CNC Turning Centers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2327" marR="72327" marT="36163" marB="3616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516">
                <a:tc>
                  <a:txBody>
                    <a:bodyPr/>
                    <a:lstStyle/>
                    <a:p>
                      <a:endParaRPr lang="en-US" sz="8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2327" marR="72327" marT="36163" marB="36163"/>
                </a:tc>
                <a:tc>
                  <a:txBody>
                    <a:bodyPr/>
                    <a:lstStyle/>
                    <a:p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Max. </a:t>
                      </a:r>
                      <a:r>
                        <a:rPr lang="en-US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Working</a:t>
                      </a:r>
                      <a:r>
                        <a:rPr lang="en-US" sz="800" baseline="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range</a:t>
                      </a:r>
                      <a:r>
                        <a:rPr lang="sk-SK" sz="800" baseline="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marL="72327" marR="72327" marT="36163" marB="3616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noProof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Automatic</a:t>
                      </a:r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sk-SK" sz="800" noProof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steady</a:t>
                      </a:r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rest</a:t>
                      </a:r>
                    </a:p>
                  </a:txBody>
                  <a:tcPr marL="72327" marR="72327" marT="36163" marB="3616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Controlled axes</a:t>
                      </a:r>
                    </a:p>
                  </a:txBody>
                  <a:tcPr marL="72327" marR="72327" marT="36163" marB="36163"/>
                </a:tc>
              </a:tr>
              <a:tr h="272516">
                <a:tc>
                  <a:txBody>
                    <a:bodyPr/>
                    <a:lstStyle/>
                    <a:p>
                      <a:r>
                        <a:rPr lang="en-US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Mazak </a:t>
                      </a:r>
                      <a:endParaRPr lang="en-US" sz="8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2327" marR="72327" marT="36163" marB="36163"/>
                </a:tc>
                <a:tc>
                  <a:txBody>
                    <a:bodyPr/>
                    <a:lstStyle/>
                    <a:p>
                      <a:r>
                        <a:rPr lang="en-US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Ø</a:t>
                      </a:r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910 x  L2000 mm</a:t>
                      </a:r>
                      <a:endParaRPr lang="en-US" sz="8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2327" marR="72327" marT="36163" marB="3616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Ø</a:t>
                      </a:r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100 -</a:t>
                      </a:r>
                      <a:r>
                        <a:rPr lang="sk-SK" sz="800" baseline="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410 mm</a:t>
                      </a:r>
                      <a:endParaRPr lang="en-US" sz="800" noProof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2327" marR="72327" marT="36163" marB="36163"/>
                </a:tc>
                <a:tc>
                  <a:txBody>
                    <a:bodyPr/>
                    <a:lstStyle/>
                    <a:p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X, Z, C</a:t>
                      </a:r>
                      <a:endParaRPr lang="en-US" sz="8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2327" marR="72327" marT="36163" marB="36163"/>
                </a:tc>
              </a:tr>
              <a:tr h="272516">
                <a:tc>
                  <a:txBody>
                    <a:bodyPr/>
                    <a:lstStyle/>
                    <a:p>
                      <a:r>
                        <a:rPr lang="en-US" sz="8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Puma</a:t>
                      </a:r>
                    </a:p>
                  </a:txBody>
                  <a:tcPr marL="72327" marR="72327" marT="36163" marB="36163"/>
                </a:tc>
                <a:tc>
                  <a:txBody>
                    <a:bodyPr/>
                    <a:lstStyle/>
                    <a:p>
                      <a:r>
                        <a:rPr lang="en-US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Ø</a:t>
                      </a:r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1000 x  L3000 mm</a:t>
                      </a:r>
                      <a:endParaRPr lang="en-US" sz="8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2327" marR="72327" marT="36163" marB="36163"/>
                </a:tc>
                <a:tc>
                  <a:txBody>
                    <a:bodyPr/>
                    <a:lstStyle/>
                    <a:p>
                      <a:r>
                        <a:rPr lang="en-US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Ø</a:t>
                      </a:r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100 – 350 mm</a:t>
                      </a:r>
                      <a:endParaRPr lang="en-US" sz="8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2327" marR="72327" marT="36163" marB="36163"/>
                </a:tc>
                <a:tc>
                  <a:txBody>
                    <a:bodyPr/>
                    <a:lstStyle/>
                    <a:p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X, Z, C</a:t>
                      </a:r>
                      <a:endParaRPr lang="en-US" sz="8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2327" marR="72327" marT="36163" marB="36163"/>
                </a:tc>
              </a:tr>
              <a:tr h="272516">
                <a:tc>
                  <a:txBody>
                    <a:bodyPr/>
                    <a:lstStyle/>
                    <a:p>
                      <a:r>
                        <a:rPr lang="en-US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SBL700 CNC</a:t>
                      </a:r>
                      <a:endParaRPr lang="en-US" sz="8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2327" marR="72327" marT="36163" marB="36163"/>
                </a:tc>
                <a:tc>
                  <a:txBody>
                    <a:bodyPr/>
                    <a:lstStyle/>
                    <a:p>
                      <a:r>
                        <a:rPr lang="en-US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Ø</a:t>
                      </a:r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750 x </a:t>
                      </a:r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</a:t>
                      </a:r>
                      <a:r>
                        <a:rPr lang="en-US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2000 mm</a:t>
                      </a:r>
                      <a:endParaRPr lang="en-US" sz="8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2327" marR="72327" marT="36163" marB="36163"/>
                </a:tc>
                <a:tc>
                  <a:txBody>
                    <a:bodyPr/>
                    <a:lstStyle/>
                    <a:p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en-US" sz="8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2327" marR="72327" marT="36163" marB="36163"/>
                </a:tc>
                <a:tc>
                  <a:txBody>
                    <a:bodyPr/>
                    <a:lstStyle/>
                    <a:p>
                      <a:r>
                        <a:rPr lang="sk-SK" sz="8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X, Z, C</a:t>
                      </a:r>
                      <a:endParaRPr lang="en-US" sz="8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2327" marR="72327" marT="36163" marB="36163"/>
                </a:tc>
              </a:tr>
            </a:tbl>
          </a:graphicData>
        </a:graphic>
      </p:graphicFrame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88355"/>
              </p:ext>
            </p:extLst>
          </p:nvPr>
        </p:nvGraphicFramePr>
        <p:xfrm>
          <a:off x="2555776" y="2555878"/>
          <a:ext cx="2736304" cy="1478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6144"/>
                <a:gridCol w="1440160"/>
              </a:tblGrid>
              <a:tr h="279304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CNC Turning Centers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4565">
                <a:tc>
                  <a:txBody>
                    <a:bodyPr/>
                    <a:lstStyle/>
                    <a:p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Working</a:t>
                      </a:r>
                      <a:r>
                        <a:rPr lang="en-US" sz="900" baseline="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range</a:t>
                      </a:r>
                      <a:endParaRPr lang="en-US" sz="900" noProof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74565">
                <a:tc>
                  <a:txBody>
                    <a:bodyPr/>
                    <a:lstStyle/>
                    <a:p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r>
                        <a:rPr lang="sk-SK" sz="9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AZAK</a:t>
                      </a:r>
                      <a:r>
                        <a:rPr lang="sk-SK" sz="900" baseline="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sk-SK" sz="900" baseline="0" noProof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Nexus</a:t>
                      </a:r>
                      <a:r>
                        <a:rPr lang="sk-SK" sz="900" baseline="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250-II M</a:t>
                      </a:r>
                      <a:endParaRPr lang="en-US" sz="9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380 X 1085 mm</a:t>
                      </a:r>
                      <a:endParaRPr lang="en-US" sz="9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74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SBL500 CNC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630 x 750 mm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74565"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SBL500 CNC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630 x 750 mm</a:t>
                      </a:r>
                    </a:p>
                  </a:txBody>
                  <a:tcPr/>
                </a:tc>
              </a:tr>
              <a:tr h="174565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431181"/>
            <a:ext cx="2952328" cy="1974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23021"/>
            <a:ext cx="2225570" cy="2634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3188"/>
            <a:ext cx="2704346" cy="1846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65093"/>
              </p:ext>
            </p:extLst>
          </p:nvPr>
        </p:nvGraphicFramePr>
        <p:xfrm>
          <a:off x="2555776" y="4146919"/>
          <a:ext cx="2736304" cy="1021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08022"/>
                <a:gridCol w="1528282"/>
              </a:tblGrid>
              <a:tr h="279304">
                <a:tc gridSpan="2"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CNC Vertical Lathes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4565">
                <a:tc>
                  <a:txBody>
                    <a:bodyPr/>
                    <a:lstStyle/>
                    <a:p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Working</a:t>
                      </a:r>
                      <a:r>
                        <a:rPr lang="en-US" sz="900" baseline="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range</a:t>
                      </a:r>
                      <a:endParaRPr lang="en-US" sz="900" noProof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74565"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SPV 40 CNC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x 800 mm</a:t>
                      </a:r>
                      <a:endParaRPr lang="en-US" sz="9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74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SKI</a:t>
                      </a:r>
                      <a:r>
                        <a:rPr lang="en-US" sz="900" baseline="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8 </a:t>
                      </a:r>
                      <a:r>
                        <a:rPr lang="en-US" sz="9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1100 x 795 mm</a:t>
                      </a:r>
                      <a:endParaRPr lang="en-US" sz="9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1543671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40620"/>
              </p:ext>
            </p:extLst>
          </p:nvPr>
        </p:nvGraphicFramePr>
        <p:xfrm>
          <a:off x="4139952" y="2996952"/>
          <a:ext cx="3711107" cy="17821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24387"/>
                <a:gridCol w="2686720"/>
              </a:tblGrid>
              <a:tr h="317259">
                <a:tc gridSpan="2">
                  <a:txBody>
                    <a:bodyPr/>
                    <a:lstStyle/>
                    <a:p>
                      <a:r>
                        <a:rPr lang="sk-SK" sz="16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Grinding</a:t>
                      </a:r>
                      <a:r>
                        <a:rPr lang="sk-SK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sk-SK" sz="16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Machines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7540" marR="77540" marT="38769" marB="3876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215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7540" marR="77540" marT="38769" marB="38769"/>
                </a:tc>
                <a:tc>
                  <a:txBody>
                    <a:bodyPr/>
                    <a:lstStyle/>
                    <a:p>
                      <a:r>
                        <a:rPr lang="sk-SK" sz="1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Travel</a:t>
                      </a:r>
                      <a:endParaRPr lang="sk-SK" sz="10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7540" marR="77540" marT="38769" marB="38769"/>
                </a:tc>
              </a:tr>
              <a:tr h="292159">
                <a:tc>
                  <a:txBody>
                    <a:bodyPr/>
                    <a:lstStyle/>
                    <a:p>
                      <a:r>
                        <a:rPr lang="sk-SK" sz="1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BHU</a:t>
                      </a:r>
                      <a:r>
                        <a:rPr lang="sk-SK" sz="1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50 A</a:t>
                      </a:r>
                      <a:endParaRPr lang="en-US" sz="1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7540" marR="77540" marT="38769" marB="38769"/>
                </a:tc>
                <a:tc>
                  <a:txBody>
                    <a:bodyPr/>
                    <a:lstStyle/>
                    <a:p>
                      <a:r>
                        <a:rPr lang="sk-SK" sz="1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 x 1000 mm</a:t>
                      </a:r>
                      <a:endParaRPr lang="en-US" sz="1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7540" marR="77540" marT="38769" marB="38769"/>
                </a:tc>
              </a:tr>
              <a:tr h="292159">
                <a:tc>
                  <a:txBody>
                    <a:bodyPr/>
                    <a:lstStyle/>
                    <a:p>
                      <a:endParaRPr lang="sk-SK" sz="10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7540" marR="77540" marT="38769" marB="38769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7540" marR="77540" marT="38769" marB="38769"/>
                </a:tc>
              </a:tr>
              <a:tr h="292159">
                <a:tc>
                  <a:txBody>
                    <a:bodyPr/>
                    <a:lstStyle/>
                    <a:p>
                      <a:r>
                        <a:rPr lang="sk-SK" sz="1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BRH 40</a:t>
                      </a:r>
                      <a:endParaRPr lang="en-US" sz="1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7540" marR="77540" marT="38769" marB="38769"/>
                </a:tc>
                <a:tc>
                  <a:txBody>
                    <a:bodyPr/>
                    <a:lstStyle/>
                    <a:p>
                      <a:r>
                        <a:rPr lang="sk-SK" sz="1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 x 1000 mm</a:t>
                      </a:r>
                      <a:endParaRPr lang="en-US" sz="1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7540" marR="77540" marT="38769" marB="38769"/>
                </a:tc>
              </a:tr>
              <a:tr h="29215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7540" marR="77540" marT="38769" marB="38769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7540" marR="77540" marT="38769" marB="38769"/>
                </a:tc>
              </a:tr>
            </a:tbl>
          </a:graphicData>
        </a:graphic>
      </p:graphicFrame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69796"/>
            <a:ext cx="2448272" cy="1882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79"/>
            <a:ext cx="2808407" cy="4465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99" y="569797"/>
            <a:ext cx="2805425" cy="1882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98" y="431421"/>
            <a:ext cx="3874932" cy="3109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8705"/>
            <a:ext cx="2304256" cy="3444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98" y="2203849"/>
            <a:ext cx="982097" cy="130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80899"/>
              </p:ext>
            </p:extLst>
          </p:nvPr>
        </p:nvGraphicFramePr>
        <p:xfrm>
          <a:off x="4784910" y="3717032"/>
          <a:ext cx="3177508" cy="16360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51854"/>
                <a:gridCol w="742192"/>
                <a:gridCol w="883462"/>
              </a:tblGrid>
              <a:tr h="242125">
                <a:tc gridSpan="3">
                  <a:txBody>
                    <a:bodyPr/>
                    <a:lstStyle/>
                    <a:p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Agie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Charmille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CUT 2000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0248" marR="70248" marT="35125" marB="3512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</a:tr>
              <a:tr h="142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X, Y, Z travel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350 x 250 x 256</a:t>
                      </a:r>
                    </a:p>
                  </a:txBody>
                  <a:tcPr marL="89250" marR="0" marT="26775" marB="267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mm</a:t>
                      </a:r>
                    </a:p>
                  </a:txBody>
                  <a:tcPr marL="89250" marR="0" marT="26775" marB="26775"/>
                </a:tc>
              </a:tr>
              <a:tr h="142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U, V travel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± 70</a:t>
                      </a:r>
                    </a:p>
                  </a:txBody>
                  <a:tcPr marL="89250" marR="0" marT="26775" marB="267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mm</a:t>
                      </a:r>
                    </a:p>
                  </a:txBody>
                  <a:tcPr marL="89250" marR="0" marT="26775" marB="26775"/>
                </a:tc>
              </a:tr>
              <a:tr h="156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Max taper angle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30 / 100</a:t>
                      </a:r>
                    </a:p>
                  </a:txBody>
                  <a:tcPr marL="89250" marR="0" marT="26775" marB="267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°/mm</a:t>
                      </a:r>
                    </a:p>
                  </a:txBody>
                  <a:tcPr marL="89250" marR="0" marT="26775" marB="26775"/>
                </a:tc>
              </a:tr>
              <a:tr h="156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X, Y, axes speed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</a:p>
                  </a:txBody>
                  <a:tcPr marL="89250" marR="0" marT="26775" marB="267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m/min</a:t>
                      </a:r>
                    </a:p>
                  </a:txBody>
                  <a:tcPr marL="89250" marR="0" marT="26775" marB="26775"/>
                </a:tc>
              </a:tr>
              <a:tr h="156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Dual measuring system for X, 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Štandard</a:t>
                      </a:r>
                    </a:p>
                  </a:txBody>
                  <a:tcPr marL="89250" marR="0" marT="26775" marB="267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</a:p>
                  </a:txBody>
                  <a:tcPr marL="89250" marR="0" marT="26775" marB="26775"/>
                </a:tc>
              </a:tr>
              <a:tr h="156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Workpiece Dimensions (W x D x H)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750 x 550 x 250</a:t>
                      </a:r>
                    </a:p>
                  </a:txBody>
                  <a:tcPr marL="89250" marR="0" marT="26775" marB="267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mm</a:t>
                      </a:r>
                    </a:p>
                  </a:txBody>
                  <a:tcPr marL="89250" marR="0" marT="26775" marB="26775"/>
                </a:tc>
              </a:tr>
              <a:tr h="156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Max. workpiece weight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200</a:t>
                      </a:r>
                    </a:p>
                  </a:txBody>
                  <a:tcPr marL="89250" marR="0" marT="26775" marB="267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kg</a:t>
                      </a:r>
                    </a:p>
                  </a:txBody>
                  <a:tcPr marL="89250" marR="0" marT="26775" marB="26775"/>
                </a:tc>
              </a:tr>
              <a:tr h="156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700" noProof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Surface finish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>
                          <a:effectLst/>
                          <a:latin typeface="Calibri"/>
                          <a:ea typeface="Calibri"/>
                          <a:cs typeface="Calibri"/>
                        </a:rPr>
                        <a:t>0.05</a:t>
                      </a:r>
                    </a:p>
                  </a:txBody>
                  <a:tcPr marL="89250" marR="0" marT="26775" marB="267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noProof="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μm</a:t>
                      </a:r>
                      <a:r>
                        <a:rPr lang="en-US" sz="700" noProof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Ra</a:t>
                      </a:r>
                    </a:p>
                  </a:txBody>
                  <a:tcPr marL="89250" marR="0" marT="26775" marB="26775"/>
                </a:tc>
              </a:tr>
            </a:tbl>
          </a:graphicData>
        </a:graphic>
      </p:graphicFrame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02666"/>
              </p:ext>
            </p:extLst>
          </p:nvPr>
        </p:nvGraphicFramePr>
        <p:xfrm>
          <a:off x="895014" y="4149080"/>
          <a:ext cx="3177508" cy="1040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40160"/>
                <a:gridCol w="853886"/>
                <a:gridCol w="883462"/>
              </a:tblGrid>
              <a:tr h="242125">
                <a:tc gridSpan="3">
                  <a:txBody>
                    <a:bodyPr/>
                    <a:lstStyle/>
                    <a:p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Agie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Charmille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Drill 20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0248" marR="70248" marT="35125" marB="3512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</a:tr>
              <a:tr h="14273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Electrode diameter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0.15 up to 3</a:t>
                      </a:r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mm</a:t>
                      </a:r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4273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drilling depth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200</a:t>
                      </a:r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mm</a:t>
                      </a:r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workpiece weight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300</a:t>
                      </a:r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kg</a:t>
                      </a:r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 paths of axes X, Y and Z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300 x 200 x 300</a:t>
                      </a:r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mm</a:t>
                      </a:r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 table size, length x width: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400 x 300</a:t>
                      </a:r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mm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65502"/>
              </p:ext>
            </p:extLst>
          </p:nvPr>
        </p:nvGraphicFramePr>
        <p:xfrm>
          <a:off x="5292080" y="3933056"/>
          <a:ext cx="3028914" cy="13076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08112"/>
                <a:gridCol w="2020802"/>
              </a:tblGrid>
              <a:tr h="320463">
                <a:tc gridSpan="2"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Quality Department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0248" marR="70248" marT="35125" marB="3512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</a:tr>
              <a:tr h="182966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WENZEL</a:t>
                      </a:r>
                      <a:r>
                        <a:rPr lang="sk-SK" sz="1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LH 108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1600 x 1000 x 800 mm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024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EQUOTIP</a:t>
                      </a:r>
                      <a:r>
                        <a:rPr lang="sk-SK" sz="1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b"/>
                </a:tc>
              </a:tr>
              <a:tr h="182966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SITESCAN 250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5254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GAGEMAKER</a:t>
                      </a:r>
                      <a:r>
                        <a:rPr lang="sk-SK" sz="1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SET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Measuring</a:t>
                      </a:r>
                      <a:r>
                        <a:rPr lang="sk-SK" sz="1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k-SK" sz="10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equipment</a:t>
                      </a:r>
                      <a:r>
                        <a:rPr lang="sk-SK" sz="1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k-SK" sz="10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</a:t>
                      </a:r>
                      <a:r>
                        <a:rPr lang="sk-SK" sz="1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k-SK" sz="10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threading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b"/>
                </a:tc>
              </a:tr>
              <a:tr h="182966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SONATEST</a:t>
                      </a:r>
                      <a:r>
                        <a:rPr lang="sk-SK" sz="1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250 S</a:t>
                      </a:r>
                      <a:endParaRPr lang="sk-SK" sz="10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2948583" cy="4394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6" y="559266"/>
            <a:ext cx="2253945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48" y="3653838"/>
            <a:ext cx="969264" cy="1365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59510"/>
            <a:ext cx="2095757" cy="3057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12" y="2348880"/>
            <a:ext cx="1728192" cy="1018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4680520" cy="2637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97" y="3284984"/>
            <a:ext cx="4176464" cy="2002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07006"/>
              </p:ext>
            </p:extLst>
          </p:nvPr>
        </p:nvGraphicFramePr>
        <p:xfrm>
          <a:off x="5436096" y="1196752"/>
          <a:ext cx="2847011" cy="9442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85868"/>
                <a:gridCol w="2061143"/>
              </a:tblGrid>
              <a:tr h="161542">
                <a:tc gridSpan="2">
                  <a:txBody>
                    <a:bodyPr/>
                    <a:lstStyle/>
                    <a:p>
                      <a:r>
                        <a:rPr lang="en-US" sz="12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 Bottom Furnace´s</a:t>
                      </a:r>
                      <a:endParaRPr lang="en-US" sz="12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486" marR="59486" marT="29742" marB="2974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4133">
                <a:tc>
                  <a:txBody>
                    <a:bodyPr/>
                    <a:lstStyle/>
                    <a:p>
                      <a:endParaRPr lang="en-US" sz="10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486" marR="59486" marT="29742" marB="29742"/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Travel</a:t>
                      </a:r>
                    </a:p>
                  </a:txBody>
                  <a:tcPr marL="59486" marR="59486" marT="29742" marB="29742"/>
                </a:tc>
              </a:tr>
              <a:tr h="253583"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 10.2,5</a:t>
                      </a:r>
                      <a:endParaRPr lang="en-US" sz="10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486" marR="59486" marT="29742" marB="29742"/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 x 1000 x 2500 mm</a:t>
                      </a:r>
                      <a:endParaRPr lang="en-US" sz="10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486" marR="59486" marT="29742" marB="29742"/>
                </a:tc>
              </a:tr>
              <a:tr h="224133"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 10.2,5</a:t>
                      </a:r>
                      <a:endParaRPr lang="en-US" sz="10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486" marR="59486" marT="29742" marB="29742"/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 x 1000 x 2500 mm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486" marR="59486" marT="29742" marB="29742"/>
                </a:tc>
              </a:tr>
            </a:tbl>
          </a:graphicData>
        </a:graphic>
      </p:graphicFrame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14289"/>
              </p:ext>
            </p:extLst>
          </p:nvPr>
        </p:nvGraphicFramePr>
        <p:xfrm>
          <a:off x="719572" y="3810000"/>
          <a:ext cx="3278241" cy="10190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04903"/>
                <a:gridCol w="2373338"/>
              </a:tblGrid>
              <a:tr h="212918">
                <a:tc gridSpan="2">
                  <a:txBody>
                    <a:bodyPr/>
                    <a:lstStyle/>
                    <a:p>
                      <a:r>
                        <a:rPr lang="sk-SK" sz="1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SAW´s</a:t>
                      </a:r>
                      <a:endParaRPr lang="en-US" sz="1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29" marR="49129" marT="24564" marB="2456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558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29" marR="49129" marT="24564" marB="24564"/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Max. Ø of Material</a:t>
                      </a:r>
                    </a:p>
                  </a:txBody>
                  <a:tcPr marL="49129" marR="49129" marT="24564" marB="24564"/>
                </a:tc>
              </a:tr>
              <a:tr h="193558">
                <a:tc>
                  <a:txBody>
                    <a:bodyPr/>
                    <a:lstStyle/>
                    <a:p>
                      <a:r>
                        <a:rPr lang="sk-SK" sz="1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PTX 405 P-A</a:t>
                      </a:r>
                      <a:endParaRPr lang="en-US" sz="1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29" marR="49129" marT="24564" marB="24564"/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360</a:t>
                      </a:r>
                      <a:r>
                        <a:rPr lang="en-US" sz="1000" baseline="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mm</a:t>
                      </a:r>
                      <a:endParaRPr lang="en-US" sz="10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29" marR="49129" marT="24564" marB="24564"/>
                </a:tc>
              </a:tr>
              <a:tr h="193558">
                <a:tc>
                  <a:txBody>
                    <a:bodyPr/>
                    <a:lstStyle/>
                    <a:p>
                      <a:r>
                        <a:rPr lang="sk-SK" sz="1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PTX  326</a:t>
                      </a:r>
                      <a:endParaRPr lang="en-US" sz="1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29" marR="49129" marT="24564" marB="24564"/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320 mm</a:t>
                      </a:r>
                      <a:endParaRPr lang="en-US" sz="10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29" marR="49129" marT="24564" marB="24564"/>
                </a:tc>
              </a:tr>
              <a:tr h="193558">
                <a:tc>
                  <a:txBody>
                    <a:bodyPr/>
                    <a:lstStyle/>
                    <a:p>
                      <a:r>
                        <a:rPr lang="sk-SK" sz="1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BOMAR</a:t>
                      </a:r>
                    </a:p>
                  </a:txBody>
                  <a:tcPr marL="49129" marR="49129" marT="24564" marB="24564"/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350 mm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29" marR="49129" marT="24564" marB="24564"/>
                </a:tc>
              </a:tr>
            </a:tbl>
          </a:graphicData>
        </a:graphic>
      </p:graphicFrame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tdzpartners.com/foto_hv/HCB_1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819618" cy="245547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66645"/>
              </p:ext>
            </p:extLst>
          </p:nvPr>
        </p:nvGraphicFramePr>
        <p:xfrm>
          <a:off x="363467" y="3900383"/>
          <a:ext cx="3656177" cy="7563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48936"/>
                <a:gridCol w="1368152"/>
                <a:gridCol w="639089"/>
              </a:tblGrid>
              <a:tr h="242125">
                <a:tc gridSpan="3"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HCB 110 CNC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0248" marR="70248" marT="35125" marB="3512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</a:t>
                      </a:r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piece </a:t>
                      </a: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8 000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kg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 paths of axes X, Y, Z and W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2</a:t>
                      </a:r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x 1</a:t>
                      </a:r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 x 1</a:t>
                      </a:r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x 650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mm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Rotary table size, length x width: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</a:t>
                      </a:r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x 1</a:t>
                      </a:r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mm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Tabuľ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20678"/>
              </p:ext>
            </p:extLst>
          </p:nvPr>
        </p:nvGraphicFramePr>
        <p:xfrm>
          <a:off x="5011259" y="988314"/>
          <a:ext cx="3388954" cy="7563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40160"/>
                <a:gridCol w="1156706"/>
                <a:gridCol w="792088"/>
              </a:tblGrid>
              <a:tr h="283610">
                <a:tc gridSpan="3"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FPT RONIN</a:t>
                      </a:r>
                      <a:r>
                        <a:rPr lang="sk-SK" sz="140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0248" marR="70248" marT="35125" marB="3512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</a:t>
                      </a:r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piece </a:t>
                      </a: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kg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 paths of axes X, Y and Z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6 000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 1</a:t>
                      </a:r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 x </a:t>
                      </a:r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3 000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mm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Rotary table size, length x width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2 000 x 3 000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mm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32" name="Picture 8" descr="http://www.techspex.com/cdn/cms/fpt_roni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717958" cy="33124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95536" y="393476"/>
            <a:ext cx="2947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2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82949"/>
              </p:ext>
            </p:extLst>
          </p:nvPr>
        </p:nvGraphicFramePr>
        <p:xfrm>
          <a:off x="683568" y="476672"/>
          <a:ext cx="3177508" cy="1065340"/>
        </p:xfrm>
        <a:graphic>
          <a:graphicData uri="http://schemas.openxmlformats.org/drawingml/2006/table">
            <a:tbl>
              <a:tblPr firstRow="1" bandRow="1">
                <a:effectLst>
                  <a:outerShdw blurRad="190500" dist="127000" dir="3240000" sx="101000" sy="101000" algn="tl" rotWithShape="0">
                    <a:prstClr val="black">
                      <a:alpha val="39000"/>
                    </a:prstClr>
                  </a:outerShdw>
                  <a:reflection blurRad="203200" stA="86000" endPos="85000" dir="5400000" sy="-100000" algn="bl" rotWithShape="0"/>
                </a:effectLst>
                <a:tableStyleId>{5C22544A-7EE6-4342-B048-85BDC9FD1C3A}</a:tableStyleId>
              </a:tblPr>
              <a:tblGrid>
                <a:gridCol w="1440160"/>
                <a:gridCol w="853886"/>
                <a:gridCol w="883462"/>
              </a:tblGrid>
              <a:tr h="242125">
                <a:tc gridSpan="3"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VLC 2500 ATC+C-III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0248" marR="70248" marT="35125" marB="3512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 table </a:t>
                      </a: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diameter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Ø3</a:t>
                      </a: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mm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. Swing 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Ø3</a:t>
                      </a: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mm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. turning diameter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Ø3</a:t>
                      </a: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mm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. turning height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mm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. Work</a:t>
                      </a: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piece weight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443482"/>
              </p:ext>
            </p:extLst>
          </p:nvPr>
        </p:nvGraphicFramePr>
        <p:xfrm>
          <a:off x="4949676" y="3429000"/>
          <a:ext cx="3429585" cy="1663825"/>
        </p:xfrm>
        <a:graphic>
          <a:graphicData uri="http://schemas.openxmlformats.org/drawingml/2006/table">
            <a:tbl>
              <a:tblPr firstRow="1" bandRow="1">
                <a:effectLst>
                  <a:outerShdw blurRad="190500" dist="127000" dir="3240000" sx="101000" sy="101000" algn="tl" rotWithShape="0">
                    <a:prstClr val="black">
                      <a:alpha val="39000"/>
                    </a:prstClr>
                  </a:outerShdw>
                  <a:reflection blurRad="203200" stA="86000" endPos="85000" dir="5400000" sy="-100000" algn="bl" rotWithShape="0"/>
                </a:effectLst>
                <a:tableStyleId>{5C22544A-7EE6-4342-B048-85BDC9FD1C3A}</a:tableStyleId>
              </a:tblPr>
              <a:tblGrid>
                <a:gridCol w="1674212"/>
                <a:gridCol w="992658"/>
                <a:gridCol w="762715"/>
              </a:tblGrid>
              <a:tr h="260268">
                <a:tc gridSpan="3">
                  <a:txBody>
                    <a:bodyPr/>
                    <a:lstStyle/>
                    <a:p>
                      <a:r>
                        <a:rPr lang="sk-SK" sz="130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BUC 80</a:t>
                      </a:r>
                      <a:endParaRPr lang="en-US" sz="13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4466" marR="64466" marT="32234" marB="3223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</a:tr>
              <a:tr h="1478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Swing Ø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u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 </a:t>
                      </a:r>
                    </a:p>
                  </a:txBody>
                  <a:tcPr marL="8741" marR="8741" marT="8741" marB="874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mm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1" marR="8741" marT="8741" marB="0" anchor="ctr"/>
                </a:tc>
              </a:tr>
              <a:tr h="1433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Centre-to-</a:t>
                      </a:r>
                      <a:r>
                        <a:rPr lang="en-US" sz="8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centre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distance max.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u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5000 </a:t>
                      </a:r>
                    </a:p>
                  </a:txBody>
                  <a:tcPr marL="8741" marR="8741" marT="8741" marB="874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mm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1" marR="8741" marT="8741" marB="0" anchor="ctr"/>
                </a:tc>
              </a:tr>
              <a:tr h="1824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Weight of clamped work-piece: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741" marR="8741" marT="8741" marB="0" anchor="ctr"/>
                </a:tc>
                <a:tc hMerge="1">
                  <a:txBody>
                    <a:bodyPr/>
                    <a:lstStyle/>
                    <a:p>
                      <a:endParaRPr lang="sk-SK" sz="900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k-SK" sz="900" dirty="0"/>
                    </a:p>
                  </a:txBody>
                  <a:tcPr marL="9525" marR="9525" marT="9525" marB="0" anchor="ctr"/>
                </a:tc>
              </a:tr>
              <a:tr h="1478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In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centres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max.</a:t>
                      </a:r>
                    </a:p>
                  </a:txBody>
                  <a:tcPr marL="8741" marR="8741" marT="8741" marB="874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3 000 </a:t>
                      </a:r>
                    </a:p>
                  </a:txBody>
                  <a:tcPr marL="8741" marR="8741" marT="8741" marB="874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kg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1" marR="8741" marT="8741" marB="0" anchor="ctr"/>
                </a:tc>
              </a:tr>
              <a:tr h="1478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In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open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rests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*</a:t>
                      </a:r>
                    </a:p>
                  </a:txBody>
                  <a:tcPr marL="8741" marR="8741" marT="8741" marB="874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4 000 </a:t>
                      </a:r>
                    </a:p>
                  </a:txBody>
                  <a:tcPr marL="8741" marR="8741" marT="8741" marB="874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kg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1" marR="8741" marT="8741" marB="0" anchor="ctr"/>
                </a:tc>
              </a:tr>
              <a:tr h="147879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lying, incl. clamp, max. *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300 </a:t>
                      </a:r>
                    </a:p>
                  </a:txBody>
                  <a:tcPr marL="8741" marR="8741" marT="8741" marB="874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kg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1" marR="8741" marT="8741" marB="0" anchor="ctr"/>
                </a:tc>
              </a:tr>
              <a:tr h="1972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Maximal weight of work-piece with heavy drive headstock</a:t>
                      </a:r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: *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741" marR="8741" marT="8741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33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I</a:t>
                      </a:r>
                      <a:r>
                        <a:rPr lang="sk-SK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n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centres</a:t>
                      </a:r>
                      <a:endParaRPr lang="sk-SK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741" marR="8741" marT="8741" marB="874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4 000 </a:t>
                      </a:r>
                    </a:p>
                  </a:txBody>
                  <a:tcPr marL="8741" marR="8741" marT="8741" marB="874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kg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1" marR="8741" marT="8741" marB="0" anchor="ctr"/>
                </a:tc>
              </a:tr>
              <a:tr h="1433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Flying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,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incl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.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clamp</a:t>
                      </a:r>
                      <a:endParaRPr lang="sk-SK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741" marR="8741" marT="8741" marB="874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400 </a:t>
                      </a:r>
                    </a:p>
                  </a:txBody>
                  <a:tcPr marL="8741" marR="8741" marT="8741" marB="874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k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1" marR="8741" marT="8741" marB="0" anchor="ctr"/>
                </a:tc>
              </a:tr>
            </a:tbl>
          </a:graphicData>
        </a:graphic>
      </p:graphicFrame>
      <p:pic>
        <p:nvPicPr>
          <p:cNvPr id="2050" name="Obrázok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698066" cy="264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dz-turn.com/uploads/modules/gallery/35/VLC_2500ATC_C_APC_UTM_RUS__res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7411"/>
            <a:ext cx="4016903" cy="30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8105"/>
              </p:ext>
            </p:extLst>
          </p:nvPr>
        </p:nvGraphicFramePr>
        <p:xfrm>
          <a:off x="3995936" y="1052736"/>
          <a:ext cx="3744416" cy="1221686"/>
        </p:xfrm>
        <a:graphic>
          <a:graphicData uri="http://schemas.openxmlformats.org/drawingml/2006/table">
            <a:tbl>
              <a:tblPr firstRow="1" bandRow="1">
                <a:effectLst>
                  <a:outerShdw blurRad="190500" dist="127000" dir="3240000" sx="101000" sy="101000" algn="tl" rotWithShape="0">
                    <a:prstClr val="black">
                      <a:alpha val="39000"/>
                    </a:prstClr>
                  </a:outerShdw>
                  <a:reflection blurRad="203200" stA="86000" endPos="85000" dir="5400000" sy="-100000" algn="bl" rotWithShape="0"/>
                </a:effectLst>
                <a:tableStyleId>{5C22544A-7EE6-4342-B048-85BDC9FD1C3A}</a:tableStyleId>
              </a:tblPr>
              <a:tblGrid>
                <a:gridCol w="1440160"/>
                <a:gridCol w="1800200"/>
                <a:gridCol w="504056"/>
              </a:tblGrid>
              <a:tr h="242125">
                <a:tc gridSpan="3">
                  <a:txBody>
                    <a:bodyPr/>
                    <a:lstStyle/>
                    <a:p>
                      <a:pPr algn="l"/>
                      <a:r>
                        <a:rPr lang="sk-SK" sz="140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VTM-1200YB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0248" marR="70248" marT="35125" marB="3512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971" marR="74971" marT="37486" marB="37486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Controlled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k-SK" sz="9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axes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k-SK" sz="9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chuck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k-SK" sz="9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</a:t>
                      </a:r>
                      <a:endParaRPr lang="sk-SK" sz="900" b="0" i="0" u="none" strike="noStrike" baseline="0" noProof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</a:t>
                      </a: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250</a:t>
                      </a:r>
                      <a:endParaRPr lang="en-US" sz="9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mm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k-SK" sz="9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machining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diameter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</a:t>
                      </a: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200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mm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swing diameter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</a:t>
                      </a: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500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mm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k-SK" sz="9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turning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k-SK" sz="9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sk-SK" sz="9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height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1 080</a:t>
                      </a:r>
                      <a:endParaRPr lang="en-US" sz="9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mm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634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</a:t>
                      </a:r>
                      <a:r>
                        <a:rPr lang="sk-SK" sz="9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work-piece</a:t>
                      </a:r>
                      <a:r>
                        <a:rPr lang="sk-SK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k-SK" sz="9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load</a:t>
                      </a:r>
                      <a:endParaRPr lang="sk-SK" sz="900" b="0" i="0" u="none" strike="noStrike" baseline="0" noProof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3,000 [5,000] [with chuck] (6,600)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kg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 descr="http://www.okuma.com/stuff/contentmgr/files/0/ee540aa66860ad1ef94f24a3fcdd50fe/slides/vtm_1200y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2769464" cy="26642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4139952" y="1051702"/>
            <a:ext cx="427665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  <a:p>
            <a:endParaRPr lang="en-US" sz="11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Company Introduction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Machine Park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/>
              <a:t>CNC Milling Centers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/>
              <a:t>CNC Turning Centers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/>
              <a:t>Grinding Machines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/>
              <a:t>Electric Discharge Machining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/>
              <a:t>Quality Department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/>
              <a:t>Heat treatment  &amp; Cutting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Products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References 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2" y="1015934"/>
            <a:ext cx="2412268" cy="3595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ok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5" y="2276872"/>
            <a:ext cx="1935576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23" y="4293096"/>
            <a:ext cx="1404352" cy="940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23" y="2040120"/>
            <a:ext cx="2129543" cy="1430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18" y="720164"/>
            <a:ext cx="1554897" cy="104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48" y="4010439"/>
            <a:ext cx="1567694" cy="1053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8" y="1032767"/>
            <a:ext cx="1438307" cy="966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50" y="2203658"/>
            <a:ext cx="2689161" cy="1806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02" y="453161"/>
            <a:ext cx="2196456" cy="1578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45392"/>
            <a:ext cx="1381094" cy="1035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4" y="3793590"/>
            <a:ext cx="1723777" cy="1292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sp>
        <p:nvSpPr>
          <p:cNvPr id="5" name="BlokTextu 4"/>
          <p:cNvSpPr txBox="1"/>
          <p:nvPr/>
        </p:nvSpPr>
        <p:spPr>
          <a:xfrm>
            <a:off x="467544" y="436022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Oil &amp; Gas Industries</a:t>
            </a:r>
            <a:endParaRPr lang="en-US" dirty="0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45834" y="43602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Automotive</a:t>
            </a:r>
            <a:endParaRPr lang="en-US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2455271"/>
            <a:ext cx="1865100" cy="1248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975"/>
            <a:ext cx="1584176" cy="1060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88" y="469826"/>
            <a:ext cx="2433600" cy="1629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858856"/>
            <a:ext cx="1865100" cy="1248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19" y="474517"/>
            <a:ext cx="2158888" cy="1445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56" y="4046975"/>
            <a:ext cx="1584176" cy="106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074144"/>
            <a:ext cx="1865100" cy="1248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44697"/>
            <a:ext cx="1716956" cy="2555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78" y="2133291"/>
            <a:ext cx="2405371" cy="1616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3" y="436022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Railway Industries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9" y="932666"/>
            <a:ext cx="2560374" cy="171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2"/>
            <a:ext cx="1703105" cy="2560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929808"/>
            <a:ext cx="2560374" cy="1720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3068960"/>
            <a:ext cx="2560373" cy="19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068960"/>
            <a:ext cx="2560373" cy="19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43602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Energetic Industries &amp; Others</a:t>
            </a:r>
            <a:endParaRPr lang="en-US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81" y="1051736"/>
            <a:ext cx="1316759" cy="987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31216"/>
            <a:ext cx="1872208" cy="1253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2" y="4161385"/>
            <a:ext cx="1315915" cy="881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97" y="2304825"/>
            <a:ext cx="2021959" cy="1353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12" y="2412167"/>
            <a:ext cx="1701363" cy="1139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89" y="1274369"/>
            <a:ext cx="1586829" cy="2361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01" y="494168"/>
            <a:ext cx="2322459" cy="1560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40069"/>
            <a:ext cx="1944216" cy="145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2" y="2665512"/>
            <a:ext cx="2023192" cy="1354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61385"/>
            <a:ext cx="1379156" cy="923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1" y="946411"/>
            <a:ext cx="2169815" cy="1456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924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0629" y="43602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58" y="505784"/>
            <a:ext cx="1838945" cy="2741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58" y="3568198"/>
            <a:ext cx="2419468" cy="1620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3" y="3115618"/>
            <a:ext cx="2246648" cy="1528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24" y="2768910"/>
            <a:ext cx="1625580" cy="2419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26985"/>
            <a:ext cx="2419468" cy="1625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3" y="980728"/>
            <a:ext cx="2419468" cy="1620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References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64" y="3867578"/>
            <a:ext cx="1406476" cy="827339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78" y="5383878"/>
            <a:ext cx="1912778" cy="1281035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95" y="3825860"/>
            <a:ext cx="1161863" cy="871397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64892"/>
            <a:ext cx="1535232" cy="482391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35" y="5430700"/>
            <a:ext cx="1444768" cy="704437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35" y="2444824"/>
            <a:ext cx="1360073" cy="1360073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16339"/>
            <a:ext cx="2007696" cy="1336032"/>
          </a:xfrm>
          <a:prstGeom prst="rect">
            <a:avLst/>
          </a:prstGeom>
        </p:spPr>
      </p:pic>
      <p:pic>
        <p:nvPicPr>
          <p:cNvPr id="1026" name="Picture 2" descr="C:\Users\Technik\Desktop\stroje prezentacia\Nová složka\Weatherfor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43" y="2636912"/>
            <a:ext cx="1492114" cy="6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chnik\Desktop\stroje prezentacia\Nová složka\betterground-2-361x27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636912"/>
            <a:ext cx="1228281" cy="11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0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4139952" y="764704"/>
            <a:ext cx="4464496" cy="491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7000"/>
              </a:lnSpc>
            </a:pPr>
            <a:r>
              <a:rPr lang="en-US" dirty="0" smtClean="0"/>
              <a:t>FIMAD company is specialized in production and business  in  engineering  field since 1997 as a family plant.</a:t>
            </a:r>
          </a:p>
          <a:p>
            <a:pPr algn="just">
              <a:lnSpc>
                <a:spcPct val="87000"/>
              </a:lnSpc>
            </a:pPr>
            <a:endParaRPr lang="sk-SK" dirty="0" smtClean="0"/>
          </a:p>
          <a:p>
            <a:pPr algn="just">
              <a:lnSpc>
                <a:spcPct val="87000"/>
              </a:lnSpc>
            </a:pPr>
            <a:r>
              <a:rPr lang="en-US" dirty="0" smtClean="0"/>
              <a:t>From the very beginning we gradually worked up from manufacturer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en-US" dirty="0" smtClean="0"/>
              <a:t>easy spare-parts to the supplier of the high-quality parts which are used in automotive, energetic, railway</a:t>
            </a:r>
            <a:r>
              <a:rPr lang="sk-SK" dirty="0" smtClean="0"/>
              <a:t>,</a:t>
            </a:r>
            <a:r>
              <a:rPr lang="en-US" dirty="0" smtClean="0"/>
              <a:t> oil</a:t>
            </a:r>
            <a:r>
              <a:rPr lang="sk-SK" dirty="0" smtClean="0"/>
              <a:t> &amp; </a:t>
            </a:r>
            <a:r>
              <a:rPr lang="sk-SK" dirty="0" err="1" smtClean="0"/>
              <a:t>gas</a:t>
            </a:r>
            <a:r>
              <a:rPr lang="sk-SK" dirty="0" smtClean="0"/>
              <a:t>, p</a:t>
            </a:r>
            <a:r>
              <a:rPr lang="en-US" dirty="0" err="1" smtClean="0"/>
              <a:t>ulp</a:t>
            </a:r>
            <a:r>
              <a:rPr lang="sk-SK" dirty="0" smtClean="0"/>
              <a:t> &amp; </a:t>
            </a:r>
            <a:r>
              <a:rPr lang="en-US" dirty="0" smtClean="0"/>
              <a:t>paper</a:t>
            </a:r>
            <a:r>
              <a:rPr lang="sk-SK" dirty="0" smtClean="0"/>
              <a:t>, </a:t>
            </a:r>
            <a:r>
              <a:rPr lang="sk-SK" dirty="0" err="1" smtClean="0"/>
              <a:t>woodworking</a:t>
            </a:r>
            <a:r>
              <a:rPr lang="sk-SK" dirty="0" smtClean="0"/>
              <a:t>, </a:t>
            </a:r>
            <a:r>
              <a:rPr lang="sk-SK" dirty="0" err="1" smtClean="0"/>
              <a:t>rubber</a:t>
            </a:r>
            <a:r>
              <a:rPr lang="sk-SK" dirty="0" smtClean="0"/>
              <a:t> </a:t>
            </a:r>
            <a:r>
              <a:rPr lang="sk-SK" dirty="0"/>
              <a:t>and </a:t>
            </a:r>
            <a:r>
              <a:rPr lang="sk-SK" dirty="0" err="1"/>
              <a:t>Injection</a:t>
            </a:r>
            <a:r>
              <a:rPr lang="sk-SK" dirty="0"/>
              <a:t> </a:t>
            </a:r>
            <a:r>
              <a:rPr lang="sk-SK" dirty="0" err="1"/>
              <a:t>molding</a:t>
            </a:r>
            <a:r>
              <a:rPr lang="sk-SK" dirty="0"/>
              <a:t> </a:t>
            </a:r>
            <a:r>
              <a:rPr lang="en-US" dirty="0" smtClean="0"/>
              <a:t>industry.</a:t>
            </a:r>
          </a:p>
          <a:p>
            <a:pPr algn="just">
              <a:lnSpc>
                <a:spcPct val="87000"/>
              </a:lnSpc>
            </a:pPr>
            <a:endParaRPr lang="sk-SK" dirty="0" smtClean="0"/>
          </a:p>
          <a:p>
            <a:pPr algn="just">
              <a:lnSpc>
                <a:spcPct val="87000"/>
              </a:lnSpc>
            </a:pPr>
            <a:r>
              <a:rPr lang="en-US" dirty="0"/>
              <a:t>Nowadays we provide our customers full-service including construction, technology, securing of semi-products, production, testing, final inspection and deliveries of functional parts</a:t>
            </a:r>
            <a:r>
              <a:rPr lang="en-US" dirty="0" smtClean="0"/>
              <a:t>.</a:t>
            </a:r>
            <a:endParaRPr lang="sk-SK" dirty="0" smtClean="0"/>
          </a:p>
          <a:p>
            <a:pPr algn="just">
              <a:lnSpc>
                <a:spcPct val="87000"/>
              </a:lnSpc>
            </a:pPr>
            <a:endParaRPr lang="sk-SK" dirty="0" smtClean="0"/>
          </a:p>
          <a:p>
            <a:pPr algn="just">
              <a:lnSpc>
                <a:spcPct val="87000"/>
              </a:lnSpc>
            </a:pPr>
            <a:r>
              <a:rPr lang="en-US" dirty="0" smtClean="0"/>
              <a:t>FIMAD company is settled in own premises (</a:t>
            </a:r>
            <a:r>
              <a:rPr lang="sk-SK" dirty="0" smtClean="0"/>
              <a:t>14700</a:t>
            </a:r>
            <a:r>
              <a:rPr lang="en-US" dirty="0" smtClean="0"/>
              <a:t> m2).</a:t>
            </a:r>
            <a:endParaRPr lang="en-US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1" y="1049012"/>
            <a:ext cx="2384464" cy="3637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04978871"/>
              </p:ext>
            </p:extLst>
          </p:nvPr>
        </p:nvGraphicFramePr>
        <p:xfrm>
          <a:off x="251520" y="-387424"/>
          <a:ext cx="8640960" cy="604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05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-30212" y="5486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alibri" pitchFamily="34" charset="0"/>
              </a:rPr>
              <a:t>Sales Turnover</a:t>
            </a: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97213"/>
              </p:ext>
            </p:extLst>
          </p:nvPr>
        </p:nvGraphicFramePr>
        <p:xfrm>
          <a:off x="755574" y="1484784"/>
          <a:ext cx="7564718" cy="452887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080674"/>
                <a:gridCol w="1080674"/>
                <a:gridCol w="1080674"/>
                <a:gridCol w="1080674"/>
                <a:gridCol w="1080674"/>
                <a:gridCol w="1080674"/>
                <a:gridCol w="1080674"/>
              </a:tblGrid>
              <a:tr h="25232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2008</a:t>
                      </a:r>
                      <a:endParaRPr lang="sk-SK" sz="8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2009</a:t>
                      </a:r>
                      <a:endParaRPr lang="sk-SK" sz="8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2010</a:t>
                      </a:r>
                      <a:endParaRPr lang="sk-SK" sz="8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2011</a:t>
                      </a:r>
                      <a:endParaRPr lang="sk-SK" sz="8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2012</a:t>
                      </a:r>
                      <a:endParaRPr lang="sk-SK" sz="8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2013</a:t>
                      </a:r>
                      <a:endParaRPr lang="sk-SK" sz="8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2014</a:t>
                      </a:r>
                      <a:br>
                        <a:rPr lang="sk-SK" sz="80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sk-SK" sz="80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sk-SK" sz="80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Forecast</a:t>
                      </a:r>
                      <a:r>
                        <a:rPr lang="sk-SK" sz="80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</a:t>
                      </a:r>
                      <a:endParaRPr lang="sk-SK" sz="8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0056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3227843</a:t>
                      </a:r>
                      <a:endParaRPr lang="sk-SK" sz="8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1846956</a:t>
                      </a:r>
                      <a:endParaRPr lang="sk-SK" sz="8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2406772</a:t>
                      </a:r>
                      <a:endParaRPr lang="sk-SK" sz="8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4032141</a:t>
                      </a:r>
                      <a:endParaRPr lang="sk-SK" sz="8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4670183</a:t>
                      </a:r>
                      <a:endParaRPr lang="sk-SK" sz="8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5192435</a:t>
                      </a:r>
                      <a:endParaRPr lang="sk-SK" sz="8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5500000</a:t>
                      </a:r>
                      <a:endParaRPr lang="sk-SK" sz="8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8" name="Graf 37"/>
          <p:cNvGraphicFramePr/>
          <p:nvPr>
            <p:extLst>
              <p:ext uri="{D42A27DB-BD31-4B8C-83A1-F6EECF244321}">
                <p14:modId xmlns:p14="http://schemas.microsoft.com/office/powerpoint/2010/main" val="619056577"/>
              </p:ext>
            </p:extLst>
          </p:nvPr>
        </p:nvGraphicFramePr>
        <p:xfrm>
          <a:off x="724618" y="2204864"/>
          <a:ext cx="7621438" cy="296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51520" y="332656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4400" b="1" dirty="0" smtClean="0"/>
          </a:p>
          <a:p>
            <a:pPr algn="ctr"/>
            <a:r>
              <a:rPr lang="sk-SK" sz="4400" b="1" dirty="0" smtClean="0"/>
              <a:t>84 </a:t>
            </a:r>
            <a:r>
              <a:rPr lang="sk-SK" sz="4400" b="1" dirty="0" err="1" smtClean="0"/>
              <a:t>Employees</a:t>
            </a:r>
            <a:r>
              <a:rPr lang="sk-SK" sz="4400" b="1" dirty="0" smtClean="0"/>
              <a:t>  IN TOTAL</a:t>
            </a:r>
          </a:p>
          <a:p>
            <a:pPr algn="ctr"/>
            <a:endParaRPr lang="sk-SK" sz="32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3200" dirty="0" smtClean="0"/>
              <a:t>28 </a:t>
            </a:r>
            <a:r>
              <a:rPr lang="sk-SK" sz="3200" dirty="0" err="1" smtClean="0"/>
              <a:t>white</a:t>
            </a:r>
            <a:r>
              <a:rPr lang="sk-SK" sz="3200" dirty="0" smtClean="0"/>
              <a:t> </a:t>
            </a:r>
            <a:r>
              <a:rPr lang="sk-SK" sz="3200" dirty="0" err="1" smtClean="0"/>
              <a:t>collars</a:t>
            </a:r>
            <a:endParaRPr lang="sk-SK" sz="32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3200" dirty="0" smtClean="0"/>
              <a:t>53 </a:t>
            </a:r>
            <a:r>
              <a:rPr lang="sk-SK" sz="3200" dirty="0" err="1" smtClean="0"/>
              <a:t>blue</a:t>
            </a:r>
            <a:r>
              <a:rPr lang="sk-SK" sz="3200" dirty="0" smtClean="0"/>
              <a:t>  </a:t>
            </a:r>
            <a:r>
              <a:rPr lang="sk-SK" sz="3200" dirty="0" err="1" smtClean="0"/>
              <a:t>collars</a:t>
            </a:r>
            <a:endParaRPr lang="sk-SK" sz="3200" dirty="0"/>
          </a:p>
          <a:p>
            <a:pPr algn="ctr"/>
            <a:endParaRPr lang="sk-SK" sz="3200" dirty="0" smtClean="0"/>
          </a:p>
          <a:p>
            <a:pPr algn="ctr"/>
            <a:r>
              <a:rPr lang="sk-SK" sz="3200" dirty="0" smtClean="0"/>
              <a:t> </a:t>
            </a:r>
            <a:endParaRPr lang="sk-SK" sz="3200" dirty="0"/>
          </a:p>
          <a:p>
            <a:pPr algn="ctr"/>
            <a:endParaRPr lang="sk-SK" sz="3200" dirty="0" smtClean="0"/>
          </a:p>
          <a:p>
            <a:pPr algn="ctr"/>
            <a:endParaRPr lang="sk-SK" sz="3200" dirty="0"/>
          </a:p>
          <a:p>
            <a:pPr algn="ctr"/>
            <a:endParaRPr lang="sk-SK" sz="3200" dirty="0" smtClean="0"/>
          </a:p>
        </p:txBody>
      </p:sp>
    </p:spTree>
    <p:extLst>
      <p:ext uri="{BB962C8B-B14F-4D97-AF65-F5344CB8AC3E}">
        <p14:creationId xmlns:p14="http://schemas.microsoft.com/office/powerpoint/2010/main" val="3672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3475389"/>
              </p:ext>
            </p:extLst>
          </p:nvPr>
        </p:nvGraphicFramePr>
        <p:xfrm>
          <a:off x="323528" y="404664"/>
          <a:ext cx="849694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o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395536" y="2213234"/>
            <a:ext cx="84969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Saf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ty of our employments and visitors first.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  <a:p>
            <a:r>
              <a:rPr lang="pl-PL" b="1" u="sng" dirty="0" smtClean="0">
                <a:latin typeface="Calibri" pitchFamily="34" charset="0"/>
                <a:cs typeface="Calibri" pitchFamily="34" charset="0"/>
              </a:rPr>
              <a:t>During </a:t>
            </a:r>
            <a:r>
              <a:rPr lang="pl-PL" b="1" u="sng" dirty="0">
                <a:latin typeface="Calibri" pitchFamily="34" charset="0"/>
                <a:cs typeface="Calibri" pitchFamily="34" charset="0"/>
              </a:rPr>
              <a:t>factory walk</a:t>
            </a:r>
            <a:r>
              <a:rPr lang="pl-PL" b="1" u="sng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pl-PL" b="1" u="sng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itchFamily="34" charset="0"/>
                <a:cs typeface="Calibri" pitchFamily="34" charset="0"/>
              </a:rPr>
              <a:t>Stay in one group always between designated yellow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latin typeface="Calibri" pitchFamily="34" charset="0"/>
                <a:cs typeface="Calibri" pitchFamily="34" charset="0"/>
              </a:rPr>
              <a:t>ay attention </a:t>
            </a:r>
            <a:r>
              <a:rPr lang="pl-PL" dirty="0">
                <a:latin typeface="Calibri" pitchFamily="34" charset="0"/>
                <a:cs typeface="Calibri" pitchFamily="34" charset="0"/>
              </a:rPr>
              <a:t>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the forklift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>
                <a:latin typeface="Calibri" pitchFamily="34" charset="0"/>
                <a:cs typeface="Calibri" pitchFamily="34" charset="0"/>
              </a:rPr>
              <a:t>ear safety glasses and hearing protection</a:t>
            </a:r>
            <a:r>
              <a:rPr lang="pl-PL" dirty="0">
                <a:latin typeface="Calibri" pitchFamily="34" charset="0"/>
                <a:cs typeface="Calibri" pitchFamily="34" charset="0"/>
              </a:rPr>
              <a:t> is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obligatory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Emergency procedure: after emergency ring follow the instruction of leader of group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C:\Users\a przewozna\AppData\Local\Microsoft\Windows\Temporary Internet Files\Content.IE5\2KC0VIEQ\MC9004113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64904"/>
            <a:ext cx="1325136" cy="141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251520" y="70608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alibri" pitchFamily="34" charset="0"/>
              </a:rPr>
              <a:t>Safety</a:t>
            </a:r>
            <a:endParaRPr lang="sk-SK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77787"/>
              </p:ext>
            </p:extLst>
          </p:nvPr>
        </p:nvGraphicFramePr>
        <p:xfrm>
          <a:off x="409807" y="3933056"/>
          <a:ext cx="4413407" cy="13151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7571"/>
                <a:gridCol w="1522414"/>
                <a:gridCol w="1296144"/>
                <a:gridCol w="827278"/>
              </a:tblGrid>
              <a:tr h="356630">
                <a:tc gridSpan="4"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Heavy duty CNC Milling Machines</a:t>
                      </a:r>
                      <a:endParaRPr lang="en-US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86349">
                <a:tc>
                  <a:txBody>
                    <a:bodyPr/>
                    <a:lstStyle/>
                    <a:p>
                      <a:endParaRPr lang="en-US" sz="1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Working</a:t>
                      </a:r>
                      <a:r>
                        <a:rPr lang="en-US" sz="1000" baseline="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range</a:t>
                      </a:r>
                      <a:endParaRPr lang="en-US" sz="1000" noProof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000" noProof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Working</a:t>
                      </a:r>
                      <a:r>
                        <a:rPr lang="sk-SK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sk-SK" sz="1000" noProof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range</a:t>
                      </a:r>
                      <a:r>
                        <a:rPr lang="sk-SK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/ </a:t>
                      </a:r>
                      <a:r>
                        <a:rPr lang="sk-SK" sz="1000" noProof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movable</a:t>
                      </a:r>
                      <a:r>
                        <a:rPr lang="sk-SK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table</a:t>
                      </a:r>
                      <a:endParaRPr lang="en-US" sz="1000" noProof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Controlled axes</a:t>
                      </a:r>
                    </a:p>
                  </a:txBody>
                  <a:tcPr/>
                </a:tc>
              </a:tr>
              <a:tr h="276582"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FUQ</a:t>
                      </a:r>
                      <a:r>
                        <a:rPr lang="en-US" sz="1000" baseline="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150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 x </a:t>
                      </a:r>
                      <a:r>
                        <a:rPr lang="sk-SK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 x </a:t>
                      </a:r>
                      <a:r>
                        <a:rPr lang="sk-SK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</a:t>
                      </a:r>
                      <a:r>
                        <a:rPr lang="en-US" sz="1000" baseline="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mm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3000 x 2000 x 2500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76582">
                <a:tc>
                  <a:txBody>
                    <a:bodyPr/>
                    <a:lstStyle/>
                    <a:p>
                      <a:r>
                        <a:rPr lang="en-US" sz="1000" noProof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Lagun</a:t>
                      </a:r>
                      <a:endParaRPr lang="en-US" sz="1000" noProof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9000 x 1100 x 2000 mm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000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7" y="836712"/>
            <a:ext cx="4413407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96" y="419863"/>
            <a:ext cx="3186987" cy="4665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18" y="419864"/>
            <a:ext cx="1364753" cy="992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29082"/>
            <a:ext cx="1440160" cy="1856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189"/>
            <a:ext cx="1310640" cy="98450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1917"/>
            <a:ext cx="157581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Vlastná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33CCCC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33CCCC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3825</TotalTime>
  <Words>1000</Words>
  <Application>Microsoft Office PowerPoint</Application>
  <PresentationFormat>Prezentácia na obrazovke (4:3)</PresentationFormat>
  <Paragraphs>302</Paragraphs>
  <Slides>25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2" baseType="lpstr">
      <vt:lpstr>Arial</vt:lpstr>
      <vt:lpstr>Calibri</vt:lpstr>
      <vt:lpstr>Candara</vt:lpstr>
      <vt:lpstr>Century Gothic</vt:lpstr>
      <vt:lpstr>Symbol</vt:lpstr>
      <vt:lpstr>Wingdings</vt:lpstr>
      <vt:lpstr>Tvar vlnenia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Marián Faturík</dc:creator>
  <cp:lastModifiedBy>Marian Faturík</cp:lastModifiedBy>
  <cp:revision>94</cp:revision>
  <cp:lastPrinted>2014-11-05T09:21:46Z</cp:lastPrinted>
  <dcterms:created xsi:type="dcterms:W3CDTF">2013-03-07T16:13:31Z</dcterms:created>
  <dcterms:modified xsi:type="dcterms:W3CDTF">2014-11-17T18:36:56Z</dcterms:modified>
</cp:coreProperties>
</file>